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7"/>
  </p:notesMasterIdLst>
  <p:handoutMasterIdLst>
    <p:handoutMasterId r:id="rId108"/>
  </p:handoutMasterIdLst>
  <p:sldIdLst>
    <p:sldId id="469" r:id="rId2"/>
    <p:sldId id="470" r:id="rId3"/>
    <p:sldId id="337" r:id="rId4"/>
    <p:sldId id="656" r:id="rId5"/>
    <p:sldId id="657" r:id="rId6"/>
    <p:sldId id="658" r:id="rId7"/>
    <p:sldId id="659" r:id="rId8"/>
    <p:sldId id="660" r:id="rId9"/>
    <p:sldId id="664" r:id="rId10"/>
    <p:sldId id="416" r:id="rId11"/>
    <p:sldId id="691" r:id="rId12"/>
    <p:sldId id="661" r:id="rId13"/>
    <p:sldId id="665" r:id="rId14"/>
    <p:sldId id="442" r:id="rId15"/>
    <p:sldId id="449" r:id="rId16"/>
    <p:sldId id="672" r:id="rId17"/>
    <p:sldId id="676" r:id="rId18"/>
    <p:sldId id="677" r:id="rId19"/>
    <p:sldId id="678" r:id="rId20"/>
    <p:sldId id="382" r:id="rId21"/>
    <p:sldId id="391" r:id="rId22"/>
    <p:sldId id="560" r:id="rId23"/>
    <p:sldId id="692" r:id="rId24"/>
    <p:sldId id="562" r:id="rId25"/>
    <p:sldId id="546" r:id="rId26"/>
    <p:sldId id="521" r:id="rId27"/>
    <p:sldId id="527" r:id="rId28"/>
    <p:sldId id="702" r:id="rId29"/>
    <p:sldId id="528" r:id="rId30"/>
    <p:sldId id="530" r:id="rId31"/>
    <p:sldId id="532" r:id="rId32"/>
    <p:sldId id="682" r:id="rId33"/>
    <p:sldId id="566" r:id="rId34"/>
    <p:sldId id="693" r:id="rId35"/>
    <p:sldId id="500" r:id="rId36"/>
    <p:sldId id="365" r:id="rId37"/>
    <p:sldId id="497" r:id="rId38"/>
    <p:sldId id="501" r:id="rId39"/>
    <p:sldId id="570" r:id="rId40"/>
    <p:sldId id="571" r:id="rId41"/>
    <p:sldId id="572" r:id="rId42"/>
    <p:sldId id="573" r:id="rId43"/>
    <p:sldId id="574" r:id="rId44"/>
    <p:sldId id="476" r:id="rId45"/>
    <p:sldId id="477" r:id="rId46"/>
    <p:sldId id="478" r:id="rId47"/>
    <p:sldId id="575" r:id="rId48"/>
    <p:sldId id="482" r:id="rId49"/>
    <p:sldId id="483" r:id="rId50"/>
    <p:sldId id="576" r:id="rId51"/>
    <p:sldId id="479" r:id="rId52"/>
    <p:sldId id="480" r:id="rId53"/>
    <p:sldId id="481" r:id="rId54"/>
    <p:sldId id="502" r:id="rId55"/>
    <p:sldId id="578" r:id="rId56"/>
    <p:sldId id="579" r:id="rId57"/>
    <p:sldId id="580" r:id="rId58"/>
    <p:sldId id="445" r:id="rId59"/>
    <p:sldId id="581" r:id="rId60"/>
    <p:sldId id="582" r:id="rId61"/>
    <p:sldId id="685" r:id="rId62"/>
    <p:sldId id="687" r:id="rId63"/>
    <p:sldId id="688" r:id="rId64"/>
    <p:sldId id="534" r:id="rId65"/>
    <p:sldId id="694" r:id="rId66"/>
    <p:sldId id="586" r:id="rId67"/>
    <p:sldId id="587" r:id="rId68"/>
    <p:sldId id="588" r:id="rId69"/>
    <p:sldId id="503" r:id="rId70"/>
    <p:sldId id="287" r:id="rId71"/>
    <p:sldId id="505" r:id="rId72"/>
    <p:sldId id="589" r:id="rId73"/>
    <p:sldId id="507" r:id="rId74"/>
    <p:sldId id="508" r:id="rId75"/>
    <p:sldId id="510" r:id="rId76"/>
    <p:sldId id="591" r:id="rId77"/>
    <p:sldId id="594" r:id="rId78"/>
    <p:sldId id="596" r:id="rId79"/>
    <p:sldId id="601" r:id="rId80"/>
    <p:sldId id="689" r:id="rId81"/>
    <p:sldId id="604" r:id="rId82"/>
    <p:sldId id="605" r:id="rId83"/>
    <p:sldId id="606" r:id="rId84"/>
    <p:sldId id="519" r:id="rId85"/>
    <p:sldId id="493" r:id="rId86"/>
    <p:sldId id="609" r:id="rId87"/>
    <p:sldId id="611" r:id="rId88"/>
    <p:sldId id="613" r:id="rId89"/>
    <p:sldId id="634" r:id="rId90"/>
    <p:sldId id="695" r:id="rId91"/>
    <p:sldId id="462" r:id="rId92"/>
    <p:sldId id="640" r:id="rId93"/>
    <p:sldId id="643" r:id="rId94"/>
    <p:sldId id="644" r:id="rId95"/>
    <p:sldId id="701" r:id="rId96"/>
    <p:sldId id="646" r:id="rId97"/>
    <p:sldId id="648" r:id="rId98"/>
    <p:sldId id="700" r:id="rId99"/>
    <p:sldId id="484" r:id="rId100"/>
    <p:sldId id="651" r:id="rId101"/>
    <p:sldId id="487" r:id="rId102"/>
    <p:sldId id="652" r:id="rId103"/>
    <p:sldId id="655" r:id="rId104"/>
    <p:sldId id="696" r:id="rId105"/>
    <p:sldId id="699" r:id="rId106"/>
  </p:sldIdLst>
  <p:sldSz cx="12192000" cy="6858000"/>
  <p:notesSz cx="6858000" cy="9144000"/>
  <p:defaultText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0" d="100"/>
          <a:sy n="110" d="100"/>
        </p:scale>
        <p:origin x="49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notesMaster" Target="notesMasters/notesMaster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handoutMaster" Target="handoutMasters/handoutMaster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heme" Target="theme/theme1.xml"/></Relationships>
</file>

<file path=ppt/diagrams/_rels/data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_rels/data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image" Target="../media/image28.png"/></Relationships>
</file>

<file path=ppt/diagrams/_rels/drawing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_rels/drawing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image" Target="../media/image28.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43694F-109E-4826-99AC-A519A8BD40AE}" type="doc">
      <dgm:prSet loTypeId="urn:microsoft.com/office/officeart/2005/8/layout/radial6" loCatId="cycle" qsTypeId="urn:microsoft.com/office/officeart/2005/8/quickstyle/simple1" qsCatId="simple" csTypeId="urn:microsoft.com/office/officeart/2005/8/colors/colorful3" csCatId="colorful" phldr="1"/>
      <dgm:spPr/>
      <dgm:t>
        <a:bodyPr/>
        <a:lstStyle/>
        <a:p>
          <a:endParaRPr lang="en-US"/>
        </a:p>
      </dgm:t>
    </dgm:pt>
    <dgm:pt modelId="{BF77A585-89AB-4665-89B4-1724D7750884}">
      <dgm:prSet phldrT="[Text]"/>
      <dgm:spPr/>
      <dgm:t>
        <a:bodyPr/>
        <a:lstStyle/>
        <a:p>
          <a:r>
            <a:rPr lang="en-US" b="1" dirty="0" err="1">
              <a:latin typeface="Times New Roman" panose="02020603050405020304" pitchFamily="18" charset="0"/>
              <a:cs typeface="Times New Roman" panose="02020603050405020304" pitchFamily="18" charset="0"/>
            </a:rPr>
            <a:t>Toàn</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cầu</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hóa</a:t>
          </a:r>
          <a:endParaRPr lang="en-US" b="1" dirty="0">
            <a:latin typeface="Times New Roman" panose="02020603050405020304" pitchFamily="18" charset="0"/>
            <a:cs typeface="Times New Roman" panose="02020603050405020304" pitchFamily="18" charset="0"/>
          </a:endParaRPr>
        </a:p>
      </dgm:t>
    </dgm:pt>
    <dgm:pt modelId="{C5D6343B-0A5A-4565-8328-9F68592D2147}" type="parTrans" cxnId="{678DC50C-5437-4AEA-9C3F-40BA96E13E39}">
      <dgm:prSet/>
      <dgm:spPr/>
      <dgm:t>
        <a:bodyPr/>
        <a:lstStyle/>
        <a:p>
          <a:endParaRPr lang="en-US"/>
        </a:p>
      </dgm:t>
    </dgm:pt>
    <dgm:pt modelId="{9656E07A-6225-42F4-83A0-FE68403F8FD6}" type="sibTrans" cxnId="{678DC50C-5437-4AEA-9C3F-40BA96E13E39}">
      <dgm:prSet/>
      <dgm:spPr/>
      <dgm:t>
        <a:bodyPr/>
        <a:lstStyle/>
        <a:p>
          <a:endParaRPr lang="en-US"/>
        </a:p>
      </dgm:t>
    </dgm:pt>
    <dgm:pt modelId="{51D416BB-0AAC-487C-9A5E-9C8CF5986D45}">
      <dgm:prSet phldrT="[Text]" custT="1"/>
      <dgm:spPr/>
      <dgm:t>
        <a:bodyPr/>
        <a:lstStyle/>
        <a:p>
          <a:r>
            <a:rPr lang="en-US" sz="1600" b="1" dirty="0" err="1">
              <a:solidFill>
                <a:schemeClr val="tx1"/>
              </a:solidFill>
              <a:latin typeface="Times New Roman" panose="02020603050405020304" pitchFamily="18" charset="0"/>
              <a:cs typeface="Times New Roman" panose="02020603050405020304" pitchFamily="18" charset="0"/>
            </a:rPr>
            <a:t>Toàn</a:t>
          </a:r>
          <a:r>
            <a:rPr lang="en-US" sz="1600" b="1" dirty="0">
              <a:solidFill>
                <a:schemeClr val="tx1"/>
              </a:solidFill>
              <a:latin typeface="Times New Roman" panose="02020603050405020304" pitchFamily="18" charset="0"/>
              <a:cs typeface="Times New Roman" panose="02020603050405020304" pitchFamily="18" charset="0"/>
            </a:rPr>
            <a:t> </a:t>
          </a:r>
          <a:r>
            <a:rPr lang="en-US" sz="1600" b="1" dirty="0" err="1">
              <a:solidFill>
                <a:schemeClr val="tx1"/>
              </a:solidFill>
              <a:latin typeface="Times New Roman" panose="02020603050405020304" pitchFamily="18" charset="0"/>
              <a:cs typeface="Times New Roman" panose="02020603050405020304" pitchFamily="18" charset="0"/>
            </a:rPr>
            <a:t>cầu</a:t>
          </a:r>
          <a:r>
            <a:rPr lang="en-US" sz="1600" b="1" dirty="0">
              <a:solidFill>
                <a:schemeClr val="tx1"/>
              </a:solidFill>
              <a:latin typeface="Times New Roman" panose="02020603050405020304" pitchFamily="18" charset="0"/>
              <a:cs typeface="Times New Roman" panose="02020603050405020304" pitchFamily="18" charset="0"/>
            </a:rPr>
            <a:t> </a:t>
          </a:r>
          <a:r>
            <a:rPr lang="en-US" sz="1600" b="1" dirty="0" err="1">
              <a:solidFill>
                <a:schemeClr val="tx1"/>
              </a:solidFill>
              <a:latin typeface="Times New Roman" panose="02020603050405020304" pitchFamily="18" charset="0"/>
              <a:cs typeface="Times New Roman" panose="02020603050405020304" pitchFamily="18" charset="0"/>
            </a:rPr>
            <a:t>hóa</a:t>
          </a:r>
          <a:r>
            <a:rPr lang="en-US" sz="1600" b="1" dirty="0">
              <a:solidFill>
                <a:schemeClr val="tx1"/>
              </a:solidFill>
              <a:latin typeface="Times New Roman" panose="02020603050405020304" pitchFamily="18" charset="0"/>
              <a:cs typeface="Times New Roman" panose="02020603050405020304" pitchFamily="18" charset="0"/>
            </a:rPr>
            <a:t> </a:t>
          </a:r>
          <a:r>
            <a:rPr lang="en-US" sz="1600" b="1" dirty="0" err="1">
              <a:solidFill>
                <a:schemeClr val="tx1"/>
              </a:solidFill>
              <a:latin typeface="Times New Roman" panose="02020603050405020304" pitchFamily="18" charset="0"/>
              <a:cs typeface="Times New Roman" panose="02020603050405020304" pitchFamily="18" charset="0"/>
            </a:rPr>
            <a:t>thị</a:t>
          </a:r>
          <a:r>
            <a:rPr lang="en-US" sz="1600" b="1" dirty="0">
              <a:solidFill>
                <a:schemeClr val="tx1"/>
              </a:solidFill>
              <a:latin typeface="Times New Roman" panose="02020603050405020304" pitchFamily="18" charset="0"/>
              <a:cs typeface="Times New Roman" panose="02020603050405020304" pitchFamily="18" charset="0"/>
            </a:rPr>
            <a:t> </a:t>
          </a:r>
          <a:r>
            <a:rPr lang="en-US" sz="1600" b="1" dirty="0" err="1">
              <a:solidFill>
                <a:schemeClr val="tx1"/>
              </a:solidFill>
              <a:latin typeface="Times New Roman" panose="02020603050405020304" pitchFamily="18" charset="0"/>
              <a:cs typeface="Times New Roman" panose="02020603050405020304" pitchFamily="18" charset="0"/>
            </a:rPr>
            <a:t>trường</a:t>
          </a:r>
          <a:endParaRPr lang="en-US" sz="1600" b="1" dirty="0">
            <a:solidFill>
              <a:schemeClr val="tx1"/>
            </a:solidFill>
            <a:latin typeface="Times New Roman" panose="02020603050405020304" pitchFamily="18" charset="0"/>
            <a:cs typeface="Times New Roman" panose="02020603050405020304" pitchFamily="18" charset="0"/>
          </a:endParaRPr>
        </a:p>
      </dgm:t>
    </dgm:pt>
    <dgm:pt modelId="{2B0B6A79-2E23-4442-844D-827F54703625}" type="parTrans" cxnId="{F2E9F9A9-CA32-4C8B-8B65-999ECDBFDDE0}">
      <dgm:prSet/>
      <dgm:spPr/>
      <dgm:t>
        <a:bodyPr/>
        <a:lstStyle/>
        <a:p>
          <a:endParaRPr lang="en-US"/>
        </a:p>
      </dgm:t>
    </dgm:pt>
    <dgm:pt modelId="{1AD43E03-45CF-4323-B479-9972A1D54C38}" type="sibTrans" cxnId="{F2E9F9A9-CA32-4C8B-8B65-999ECDBFDDE0}">
      <dgm:prSet/>
      <dgm:spPr/>
      <dgm:t>
        <a:bodyPr/>
        <a:lstStyle/>
        <a:p>
          <a:endParaRPr lang="en-US"/>
        </a:p>
      </dgm:t>
    </dgm:pt>
    <dgm:pt modelId="{7B07E37B-A86D-438D-AB14-9CE80A099D32}">
      <dgm:prSet phldrT="[Text]" custT="1"/>
      <dgm:spPr/>
      <dgm:t>
        <a:bodyPr/>
        <a:lstStyle/>
        <a:p>
          <a:r>
            <a:rPr lang="en-US" sz="1800" b="1" dirty="0" err="1">
              <a:solidFill>
                <a:schemeClr val="tx1"/>
              </a:solidFill>
              <a:latin typeface="Times New Roman" panose="02020603050405020304" pitchFamily="18" charset="0"/>
              <a:cs typeface="Times New Roman" panose="02020603050405020304" pitchFamily="18" charset="0"/>
            </a:rPr>
            <a:t>Toàn</a:t>
          </a:r>
          <a:r>
            <a:rPr lang="en-US" sz="1800" b="1" dirty="0">
              <a:solidFill>
                <a:schemeClr val="tx1"/>
              </a:solidFill>
              <a:latin typeface="Times New Roman" panose="02020603050405020304" pitchFamily="18" charset="0"/>
              <a:cs typeface="Times New Roman" panose="02020603050405020304" pitchFamily="18" charset="0"/>
            </a:rPr>
            <a:t> </a:t>
          </a:r>
          <a:r>
            <a:rPr lang="en-US" sz="1800" b="1" dirty="0" err="1">
              <a:solidFill>
                <a:schemeClr val="tx1"/>
              </a:solidFill>
              <a:latin typeface="Times New Roman" panose="02020603050405020304" pitchFamily="18" charset="0"/>
              <a:cs typeface="Times New Roman" panose="02020603050405020304" pitchFamily="18" charset="0"/>
            </a:rPr>
            <a:t>cầu</a:t>
          </a:r>
          <a:r>
            <a:rPr lang="en-US" sz="1800" b="1" dirty="0">
              <a:solidFill>
                <a:schemeClr val="tx1"/>
              </a:solidFill>
              <a:latin typeface="Times New Roman" panose="02020603050405020304" pitchFamily="18" charset="0"/>
              <a:cs typeface="Times New Roman" panose="02020603050405020304" pitchFamily="18" charset="0"/>
            </a:rPr>
            <a:t> </a:t>
          </a:r>
          <a:r>
            <a:rPr lang="en-US" sz="1800" b="1" dirty="0" err="1">
              <a:solidFill>
                <a:schemeClr val="tx1"/>
              </a:solidFill>
              <a:latin typeface="Times New Roman" panose="02020603050405020304" pitchFamily="18" charset="0"/>
              <a:cs typeface="Times New Roman" panose="02020603050405020304" pitchFamily="18" charset="0"/>
            </a:rPr>
            <a:t>hóa</a:t>
          </a:r>
          <a:r>
            <a:rPr lang="en-US" sz="1800" b="1" dirty="0">
              <a:solidFill>
                <a:schemeClr val="tx1"/>
              </a:solidFill>
              <a:latin typeface="Times New Roman" panose="02020603050405020304" pitchFamily="18" charset="0"/>
              <a:cs typeface="Times New Roman" panose="02020603050405020304" pitchFamily="18" charset="0"/>
            </a:rPr>
            <a:t> </a:t>
          </a:r>
          <a:r>
            <a:rPr lang="en-US" sz="1800" b="1" dirty="0" err="1">
              <a:solidFill>
                <a:schemeClr val="tx1"/>
              </a:solidFill>
              <a:latin typeface="Times New Roman" panose="02020603050405020304" pitchFamily="18" charset="0"/>
              <a:cs typeface="Times New Roman" panose="02020603050405020304" pitchFamily="18" charset="0"/>
            </a:rPr>
            <a:t>sản</a:t>
          </a:r>
          <a:r>
            <a:rPr lang="en-US" sz="1800" b="1" dirty="0">
              <a:solidFill>
                <a:schemeClr val="tx1"/>
              </a:solidFill>
              <a:latin typeface="Times New Roman" panose="02020603050405020304" pitchFamily="18" charset="0"/>
              <a:cs typeface="Times New Roman" panose="02020603050405020304" pitchFamily="18" charset="0"/>
            </a:rPr>
            <a:t> </a:t>
          </a:r>
          <a:r>
            <a:rPr lang="en-US" sz="1800" b="1" dirty="0" err="1">
              <a:solidFill>
                <a:schemeClr val="tx1"/>
              </a:solidFill>
              <a:latin typeface="Times New Roman" panose="02020603050405020304" pitchFamily="18" charset="0"/>
              <a:cs typeface="Times New Roman" panose="02020603050405020304" pitchFamily="18" charset="0"/>
            </a:rPr>
            <a:t>xuất</a:t>
          </a:r>
          <a:r>
            <a:rPr lang="en-US" sz="1800" dirty="0">
              <a:solidFill>
                <a:schemeClr val="tx1"/>
              </a:solidFill>
              <a:latin typeface="Times New Roman" panose="02020603050405020304" pitchFamily="18" charset="0"/>
              <a:cs typeface="Times New Roman" panose="02020603050405020304" pitchFamily="18" charset="0"/>
            </a:rPr>
            <a:t> </a:t>
          </a:r>
        </a:p>
      </dgm:t>
    </dgm:pt>
    <dgm:pt modelId="{B45EB428-1CB7-4954-8654-0437B330BFCB}" type="parTrans" cxnId="{DFFE1111-0391-4AC3-9AC0-0B1F5A08B5BB}">
      <dgm:prSet/>
      <dgm:spPr/>
      <dgm:t>
        <a:bodyPr/>
        <a:lstStyle/>
        <a:p>
          <a:endParaRPr lang="en-US"/>
        </a:p>
      </dgm:t>
    </dgm:pt>
    <dgm:pt modelId="{A16764F0-3AE9-451B-830A-50ED3B50BDCC}" type="sibTrans" cxnId="{DFFE1111-0391-4AC3-9AC0-0B1F5A08B5BB}">
      <dgm:prSet/>
      <dgm:spPr/>
      <dgm:t>
        <a:bodyPr/>
        <a:lstStyle/>
        <a:p>
          <a:endParaRPr lang="en-US"/>
        </a:p>
      </dgm:t>
    </dgm:pt>
    <dgm:pt modelId="{4E7103C1-4506-417C-8FD9-BF748755F771}">
      <dgm:prSet phldrT="[Text]" custT="1"/>
      <dgm:spPr/>
      <dgm:t>
        <a:bodyPr/>
        <a:lstStyle/>
        <a:p>
          <a:r>
            <a:rPr lang="en-US" sz="1600" b="1" dirty="0" err="1">
              <a:solidFill>
                <a:schemeClr val="tx1"/>
              </a:solidFill>
              <a:latin typeface="Times New Roman" panose="02020603050405020304" pitchFamily="18" charset="0"/>
              <a:cs typeface="Times New Roman" panose="02020603050405020304" pitchFamily="18" charset="0"/>
            </a:rPr>
            <a:t>Toàn</a:t>
          </a:r>
          <a:r>
            <a:rPr lang="en-US" sz="1600" b="1" dirty="0">
              <a:solidFill>
                <a:schemeClr val="tx1"/>
              </a:solidFill>
              <a:latin typeface="Times New Roman" panose="02020603050405020304" pitchFamily="18" charset="0"/>
              <a:cs typeface="Times New Roman" panose="02020603050405020304" pitchFamily="18" charset="0"/>
            </a:rPr>
            <a:t> </a:t>
          </a:r>
          <a:r>
            <a:rPr lang="en-US" sz="1600" b="1" dirty="0" err="1">
              <a:solidFill>
                <a:schemeClr val="tx1"/>
              </a:solidFill>
              <a:latin typeface="Times New Roman" panose="02020603050405020304" pitchFamily="18" charset="0"/>
              <a:cs typeface="Times New Roman" panose="02020603050405020304" pitchFamily="18" charset="0"/>
            </a:rPr>
            <a:t>cầu</a:t>
          </a:r>
          <a:r>
            <a:rPr lang="en-US" sz="1600" b="1" dirty="0">
              <a:solidFill>
                <a:schemeClr val="tx1"/>
              </a:solidFill>
              <a:latin typeface="Times New Roman" panose="02020603050405020304" pitchFamily="18" charset="0"/>
              <a:cs typeface="Times New Roman" panose="02020603050405020304" pitchFamily="18" charset="0"/>
            </a:rPr>
            <a:t> </a:t>
          </a:r>
          <a:r>
            <a:rPr lang="en-US" sz="1600" b="1" dirty="0" err="1">
              <a:solidFill>
                <a:schemeClr val="tx1"/>
              </a:solidFill>
              <a:latin typeface="Times New Roman" panose="02020603050405020304" pitchFamily="18" charset="0"/>
              <a:cs typeface="Times New Roman" panose="02020603050405020304" pitchFamily="18" charset="0"/>
            </a:rPr>
            <a:t>hóa</a:t>
          </a:r>
          <a:r>
            <a:rPr lang="en-US" sz="1600" b="1" dirty="0">
              <a:solidFill>
                <a:schemeClr val="tx1"/>
              </a:solidFill>
              <a:latin typeface="Times New Roman" panose="02020603050405020304" pitchFamily="18" charset="0"/>
              <a:cs typeface="Times New Roman" panose="02020603050405020304" pitchFamily="18" charset="0"/>
            </a:rPr>
            <a:t> </a:t>
          </a:r>
          <a:r>
            <a:rPr lang="en-US" sz="1600" b="1" dirty="0" err="1">
              <a:solidFill>
                <a:schemeClr val="tx1"/>
              </a:solidFill>
              <a:latin typeface="Times New Roman" panose="02020603050405020304" pitchFamily="18" charset="0"/>
              <a:cs typeface="Times New Roman" panose="02020603050405020304" pitchFamily="18" charset="0"/>
            </a:rPr>
            <a:t>tài</a:t>
          </a:r>
          <a:r>
            <a:rPr lang="en-US" sz="1600" b="1" dirty="0">
              <a:solidFill>
                <a:schemeClr val="tx1"/>
              </a:solidFill>
              <a:latin typeface="Times New Roman" panose="02020603050405020304" pitchFamily="18" charset="0"/>
              <a:cs typeface="Times New Roman" panose="02020603050405020304" pitchFamily="18" charset="0"/>
            </a:rPr>
            <a:t> </a:t>
          </a:r>
          <a:r>
            <a:rPr lang="en-US" sz="1600" b="1" dirty="0" err="1">
              <a:solidFill>
                <a:schemeClr val="tx1"/>
              </a:solidFill>
              <a:latin typeface="Times New Roman" panose="02020603050405020304" pitchFamily="18" charset="0"/>
              <a:cs typeface="Times New Roman" panose="02020603050405020304" pitchFamily="18" charset="0"/>
            </a:rPr>
            <a:t>chính</a:t>
          </a:r>
          <a:r>
            <a:rPr lang="en-US" sz="1600" b="1" dirty="0">
              <a:solidFill>
                <a:schemeClr val="tx1"/>
              </a:solidFill>
              <a:latin typeface="Times New Roman" panose="02020603050405020304" pitchFamily="18" charset="0"/>
              <a:cs typeface="Times New Roman" panose="02020603050405020304" pitchFamily="18" charset="0"/>
            </a:rPr>
            <a:t> </a:t>
          </a:r>
          <a:endParaRPr lang="en-US" sz="1600" dirty="0">
            <a:solidFill>
              <a:schemeClr val="tx1"/>
            </a:solidFill>
            <a:latin typeface="Times New Roman" panose="02020603050405020304" pitchFamily="18" charset="0"/>
            <a:cs typeface="Times New Roman" panose="02020603050405020304" pitchFamily="18" charset="0"/>
          </a:endParaRPr>
        </a:p>
      </dgm:t>
    </dgm:pt>
    <dgm:pt modelId="{1753582E-6502-444C-B8E8-3F87DBF27201}" type="parTrans" cxnId="{31F929AB-2A26-411E-AD8E-B96762E33CE4}">
      <dgm:prSet/>
      <dgm:spPr/>
      <dgm:t>
        <a:bodyPr/>
        <a:lstStyle/>
        <a:p>
          <a:endParaRPr lang="en-US"/>
        </a:p>
      </dgm:t>
    </dgm:pt>
    <dgm:pt modelId="{6F52B320-44E6-481C-B966-3DA02A35505C}" type="sibTrans" cxnId="{31F929AB-2A26-411E-AD8E-B96762E33CE4}">
      <dgm:prSet/>
      <dgm:spPr/>
      <dgm:t>
        <a:bodyPr/>
        <a:lstStyle/>
        <a:p>
          <a:endParaRPr lang="en-US"/>
        </a:p>
      </dgm:t>
    </dgm:pt>
    <dgm:pt modelId="{B753C4E6-5721-45E9-8CDE-4DD87BE86F23}">
      <dgm:prSet phldrT="[Text]"/>
      <dgm:spPr/>
      <dgm:t>
        <a:bodyPr/>
        <a:lstStyle/>
        <a:p>
          <a:r>
            <a:rPr lang="en-US" b="1" dirty="0" err="1">
              <a:solidFill>
                <a:schemeClr val="tx1"/>
              </a:solidFill>
              <a:latin typeface="Times New Roman" panose="02020603050405020304" pitchFamily="18" charset="0"/>
              <a:cs typeface="Times New Roman" panose="02020603050405020304" pitchFamily="18" charset="0"/>
            </a:rPr>
            <a:t>Toàn</a:t>
          </a:r>
          <a:r>
            <a:rPr lang="en-US" b="1" dirty="0">
              <a:solidFill>
                <a:schemeClr val="tx1"/>
              </a:solidFill>
              <a:latin typeface="Times New Roman" panose="02020603050405020304" pitchFamily="18" charset="0"/>
              <a:cs typeface="Times New Roman" panose="02020603050405020304" pitchFamily="18" charset="0"/>
            </a:rPr>
            <a:t> </a:t>
          </a:r>
          <a:r>
            <a:rPr lang="en-US" b="1" dirty="0" err="1">
              <a:solidFill>
                <a:schemeClr val="tx1"/>
              </a:solidFill>
              <a:latin typeface="Times New Roman" panose="02020603050405020304" pitchFamily="18" charset="0"/>
              <a:cs typeface="Times New Roman" panose="02020603050405020304" pitchFamily="18" charset="0"/>
            </a:rPr>
            <a:t>cầu</a:t>
          </a:r>
          <a:r>
            <a:rPr lang="en-US" b="1" dirty="0">
              <a:solidFill>
                <a:schemeClr val="tx1"/>
              </a:solidFill>
              <a:latin typeface="Times New Roman" panose="02020603050405020304" pitchFamily="18" charset="0"/>
              <a:cs typeface="Times New Roman" panose="02020603050405020304" pitchFamily="18" charset="0"/>
            </a:rPr>
            <a:t> </a:t>
          </a:r>
          <a:r>
            <a:rPr lang="en-US" b="1" dirty="0" err="1">
              <a:solidFill>
                <a:schemeClr val="tx1"/>
              </a:solidFill>
              <a:latin typeface="Times New Roman" panose="02020603050405020304" pitchFamily="18" charset="0"/>
              <a:cs typeface="Times New Roman" panose="02020603050405020304" pitchFamily="18" charset="0"/>
            </a:rPr>
            <a:t>hóa</a:t>
          </a:r>
          <a:r>
            <a:rPr lang="en-US" b="1" dirty="0">
              <a:solidFill>
                <a:schemeClr val="tx1"/>
              </a:solidFill>
              <a:latin typeface="Times New Roman" panose="02020603050405020304" pitchFamily="18" charset="0"/>
              <a:cs typeface="Times New Roman" panose="02020603050405020304" pitchFamily="18" charset="0"/>
            </a:rPr>
            <a:t> </a:t>
          </a:r>
          <a:r>
            <a:rPr lang="en-US" b="1" dirty="0" err="1">
              <a:solidFill>
                <a:schemeClr val="tx1"/>
              </a:solidFill>
              <a:latin typeface="Times New Roman" panose="02020603050405020304" pitchFamily="18" charset="0"/>
              <a:cs typeface="Times New Roman" panose="02020603050405020304" pitchFamily="18" charset="0"/>
            </a:rPr>
            <a:t>công</a:t>
          </a:r>
          <a:r>
            <a:rPr lang="en-US" b="1" dirty="0">
              <a:solidFill>
                <a:schemeClr val="tx1"/>
              </a:solidFill>
              <a:latin typeface="Times New Roman" panose="02020603050405020304" pitchFamily="18" charset="0"/>
              <a:cs typeface="Times New Roman" panose="02020603050405020304" pitchFamily="18" charset="0"/>
            </a:rPr>
            <a:t> </a:t>
          </a:r>
          <a:r>
            <a:rPr lang="en-US" b="1" dirty="0" err="1">
              <a:solidFill>
                <a:schemeClr val="tx1"/>
              </a:solidFill>
              <a:latin typeface="Times New Roman" panose="02020603050405020304" pitchFamily="18" charset="0"/>
              <a:cs typeface="Times New Roman" panose="02020603050405020304" pitchFamily="18" charset="0"/>
            </a:rPr>
            <a:t>nghệ</a:t>
          </a:r>
          <a:endParaRPr lang="en-US" dirty="0">
            <a:solidFill>
              <a:schemeClr val="tx1"/>
            </a:solidFill>
            <a:latin typeface="Times New Roman" panose="02020603050405020304" pitchFamily="18" charset="0"/>
            <a:cs typeface="Times New Roman" panose="02020603050405020304" pitchFamily="18" charset="0"/>
          </a:endParaRPr>
        </a:p>
      </dgm:t>
    </dgm:pt>
    <dgm:pt modelId="{6EA2DD88-D18B-47B4-9387-7663F1E19F67}" type="parTrans" cxnId="{19AE8942-40B9-44AF-8F6E-F51B0871EBA0}">
      <dgm:prSet/>
      <dgm:spPr/>
      <dgm:t>
        <a:bodyPr/>
        <a:lstStyle/>
        <a:p>
          <a:endParaRPr lang="en-US"/>
        </a:p>
      </dgm:t>
    </dgm:pt>
    <dgm:pt modelId="{EF26E25A-18D8-491D-B6B3-0C3DDB76B327}" type="sibTrans" cxnId="{19AE8942-40B9-44AF-8F6E-F51B0871EBA0}">
      <dgm:prSet/>
      <dgm:spPr/>
      <dgm:t>
        <a:bodyPr/>
        <a:lstStyle/>
        <a:p>
          <a:endParaRPr lang="en-US"/>
        </a:p>
      </dgm:t>
    </dgm:pt>
    <dgm:pt modelId="{73794B5E-F6EA-495E-8E02-0C90C0AEC244}" type="pres">
      <dgm:prSet presAssocID="{F443694F-109E-4826-99AC-A519A8BD40AE}" presName="Name0" presStyleCnt="0">
        <dgm:presLayoutVars>
          <dgm:chMax val="1"/>
          <dgm:dir/>
          <dgm:animLvl val="ctr"/>
          <dgm:resizeHandles val="exact"/>
        </dgm:presLayoutVars>
      </dgm:prSet>
      <dgm:spPr/>
    </dgm:pt>
    <dgm:pt modelId="{26FC6EFA-45B9-4B38-8F92-5CA5ACD8AA5A}" type="pres">
      <dgm:prSet presAssocID="{BF77A585-89AB-4665-89B4-1724D7750884}" presName="centerShape" presStyleLbl="node0" presStyleIdx="0" presStyleCnt="1"/>
      <dgm:spPr/>
    </dgm:pt>
    <dgm:pt modelId="{8EA74C00-5EDE-47F8-86E9-45F89C24B2CE}" type="pres">
      <dgm:prSet presAssocID="{51D416BB-0AAC-487C-9A5E-9C8CF5986D45}" presName="node" presStyleLbl="node1" presStyleIdx="0" presStyleCnt="4">
        <dgm:presLayoutVars>
          <dgm:bulletEnabled val="1"/>
        </dgm:presLayoutVars>
      </dgm:prSet>
      <dgm:spPr/>
    </dgm:pt>
    <dgm:pt modelId="{A124871A-DBD7-4315-B4B9-D86B6E38DB8D}" type="pres">
      <dgm:prSet presAssocID="{51D416BB-0AAC-487C-9A5E-9C8CF5986D45}" presName="dummy" presStyleCnt="0"/>
      <dgm:spPr/>
    </dgm:pt>
    <dgm:pt modelId="{DF8DB37F-A37E-455F-8F0D-EAF3368D79A2}" type="pres">
      <dgm:prSet presAssocID="{1AD43E03-45CF-4323-B479-9972A1D54C38}" presName="sibTrans" presStyleLbl="sibTrans2D1" presStyleIdx="0" presStyleCnt="4"/>
      <dgm:spPr/>
    </dgm:pt>
    <dgm:pt modelId="{E2F9B11C-C769-4344-B90E-D7A4A599D44E}" type="pres">
      <dgm:prSet presAssocID="{7B07E37B-A86D-438D-AB14-9CE80A099D32}" presName="node" presStyleLbl="node1" presStyleIdx="1" presStyleCnt="4">
        <dgm:presLayoutVars>
          <dgm:bulletEnabled val="1"/>
        </dgm:presLayoutVars>
      </dgm:prSet>
      <dgm:spPr/>
    </dgm:pt>
    <dgm:pt modelId="{E850E772-E0CB-4184-B2AF-27648448EBB4}" type="pres">
      <dgm:prSet presAssocID="{7B07E37B-A86D-438D-AB14-9CE80A099D32}" presName="dummy" presStyleCnt="0"/>
      <dgm:spPr/>
    </dgm:pt>
    <dgm:pt modelId="{24A529AB-B0D3-4131-890E-58D85209FAD9}" type="pres">
      <dgm:prSet presAssocID="{A16764F0-3AE9-451B-830A-50ED3B50BDCC}" presName="sibTrans" presStyleLbl="sibTrans2D1" presStyleIdx="1" presStyleCnt="4"/>
      <dgm:spPr/>
    </dgm:pt>
    <dgm:pt modelId="{0044376C-8C1E-4AB8-9883-7213734602CA}" type="pres">
      <dgm:prSet presAssocID="{4E7103C1-4506-417C-8FD9-BF748755F771}" presName="node" presStyleLbl="node1" presStyleIdx="2" presStyleCnt="4">
        <dgm:presLayoutVars>
          <dgm:bulletEnabled val="1"/>
        </dgm:presLayoutVars>
      </dgm:prSet>
      <dgm:spPr/>
    </dgm:pt>
    <dgm:pt modelId="{3139E502-BCC8-4C3A-B5BB-0610B7ECA690}" type="pres">
      <dgm:prSet presAssocID="{4E7103C1-4506-417C-8FD9-BF748755F771}" presName="dummy" presStyleCnt="0"/>
      <dgm:spPr/>
    </dgm:pt>
    <dgm:pt modelId="{08E94C3F-DCA3-4D32-937B-C29ADEBC91AA}" type="pres">
      <dgm:prSet presAssocID="{6F52B320-44E6-481C-B966-3DA02A35505C}" presName="sibTrans" presStyleLbl="sibTrans2D1" presStyleIdx="2" presStyleCnt="4"/>
      <dgm:spPr/>
    </dgm:pt>
    <dgm:pt modelId="{D6661074-3FC8-4130-8699-608A5FB3610C}" type="pres">
      <dgm:prSet presAssocID="{B753C4E6-5721-45E9-8CDE-4DD87BE86F23}" presName="node" presStyleLbl="node1" presStyleIdx="3" presStyleCnt="4">
        <dgm:presLayoutVars>
          <dgm:bulletEnabled val="1"/>
        </dgm:presLayoutVars>
      </dgm:prSet>
      <dgm:spPr/>
    </dgm:pt>
    <dgm:pt modelId="{0C686BA7-EACF-4AEC-8203-B739C80226D1}" type="pres">
      <dgm:prSet presAssocID="{B753C4E6-5721-45E9-8CDE-4DD87BE86F23}" presName="dummy" presStyleCnt="0"/>
      <dgm:spPr/>
    </dgm:pt>
    <dgm:pt modelId="{7D90FAF1-CDA9-40D5-BF84-56BDA8AB1876}" type="pres">
      <dgm:prSet presAssocID="{EF26E25A-18D8-491D-B6B3-0C3DDB76B327}" presName="sibTrans" presStyleLbl="sibTrans2D1" presStyleIdx="3" presStyleCnt="4"/>
      <dgm:spPr/>
    </dgm:pt>
  </dgm:ptLst>
  <dgm:cxnLst>
    <dgm:cxn modelId="{AB775101-7773-4255-9CBD-BAD3A31F9E24}" type="presOf" srcId="{6F52B320-44E6-481C-B966-3DA02A35505C}" destId="{08E94C3F-DCA3-4D32-937B-C29ADEBC91AA}" srcOrd="0" destOrd="0" presId="urn:microsoft.com/office/officeart/2005/8/layout/radial6"/>
    <dgm:cxn modelId="{54AC0F04-0D46-434C-AC4C-62554898CF3F}" type="presOf" srcId="{B753C4E6-5721-45E9-8CDE-4DD87BE86F23}" destId="{D6661074-3FC8-4130-8699-608A5FB3610C}" srcOrd="0" destOrd="0" presId="urn:microsoft.com/office/officeart/2005/8/layout/radial6"/>
    <dgm:cxn modelId="{678DC50C-5437-4AEA-9C3F-40BA96E13E39}" srcId="{F443694F-109E-4826-99AC-A519A8BD40AE}" destId="{BF77A585-89AB-4665-89B4-1724D7750884}" srcOrd="0" destOrd="0" parTransId="{C5D6343B-0A5A-4565-8328-9F68592D2147}" sibTransId="{9656E07A-6225-42F4-83A0-FE68403F8FD6}"/>
    <dgm:cxn modelId="{DFFE1111-0391-4AC3-9AC0-0B1F5A08B5BB}" srcId="{BF77A585-89AB-4665-89B4-1724D7750884}" destId="{7B07E37B-A86D-438D-AB14-9CE80A099D32}" srcOrd="1" destOrd="0" parTransId="{B45EB428-1CB7-4954-8654-0437B330BFCB}" sibTransId="{A16764F0-3AE9-451B-830A-50ED3B50BDCC}"/>
    <dgm:cxn modelId="{F40DA060-94B5-4F1C-8693-2E533086A033}" type="presOf" srcId="{1AD43E03-45CF-4323-B479-9972A1D54C38}" destId="{DF8DB37F-A37E-455F-8F0D-EAF3368D79A2}" srcOrd="0" destOrd="0" presId="urn:microsoft.com/office/officeart/2005/8/layout/radial6"/>
    <dgm:cxn modelId="{19AE8942-40B9-44AF-8F6E-F51B0871EBA0}" srcId="{BF77A585-89AB-4665-89B4-1724D7750884}" destId="{B753C4E6-5721-45E9-8CDE-4DD87BE86F23}" srcOrd="3" destOrd="0" parTransId="{6EA2DD88-D18B-47B4-9387-7663F1E19F67}" sibTransId="{EF26E25A-18D8-491D-B6B3-0C3DDB76B327}"/>
    <dgm:cxn modelId="{E059954C-CBCE-4782-8516-BB8D0DA4DC8E}" type="presOf" srcId="{51D416BB-0AAC-487C-9A5E-9C8CF5986D45}" destId="{8EA74C00-5EDE-47F8-86E9-45F89C24B2CE}" srcOrd="0" destOrd="0" presId="urn:microsoft.com/office/officeart/2005/8/layout/radial6"/>
    <dgm:cxn modelId="{B14A378A-5823-4CDC-9C44-DE3156E438E4}" type="presOf" srcId="{F443694F-109E-4826-99AC-A519A8BD40AE}" destId="{73794B5E-F6EA-495E-8E02-0C90C0AEC244}" srcOrd="0" destOrd="0" presId="urn:microsoft.com/office/officeart/2005/8/layout/radial6"/>
    <dgm:cxn modelId="{44EB119A-84DF-4F92-9FB0-CB3BC8B0EB08}" type="presOf" srcId="{7B07E37B-A86D-438D-AB14-9CE80A099D32}" destId="{E2F9B11C-C769-4344-B90E-D7A4A599D44E}" srcOrd="0" destOrd="0" presId="urn:microsoft.com/office/officeart/2005/8/layout/radial6"/>
    <dgm:cxn modelId="{F2E9F9A9-CA32-4C8B-8B65-999ECDBFDDE0}" srcId="{BF77A585-89AB-4665-89B4-1724D7750884}" destId="{51D416BB-0AAC-487C-9A5E-9C8CF5986D45}" srcOrd="0" destOrd="0" parTransId="{2B0B6A79-2E23-4442-844D-827F54703625}" sibTransId="{1AD43E03-45CF-4323-B479-9972A1D54C38}"/>
    <dgm:cxn modelId="{141E41AA-700D-4011-A8CC-49F06E1D7DE7}" type="presOf" srcId="{A16764F0-3AE9-451B-830A-50ED3B50BDCC}" destId="{24A529AB-B0D3-4131-890E-58D85209FAD9}" srcOrd="0" destOrd="0" presId="urn:microsoft.com/office/officeart/2005/8/layout/radial6"/>
    <dgm:cxn modelId="{31F929AB-2A26-411E-AD8E-B96762E33CE4}" srcId="{BF77A585-89AB-4665-89B4-1724D7750884}" destId="{4E7103C1-4506-417C-8FD9-BF748755F771}" srcOrd="2" destOrd="0" parTransId="{1753582E-6502-444C-B8E8-3F87DBF27201}" sibTransId="{6F52B320-44E6-481C-B966-3DA02A35505C}"/>
    <dgm:cxn modelId="{17EF76BA-4F86-4C52-AF1E-08615964A6EA}" type="presOf" srcId="{BF77A585-89AB-4665-89B4-1724D7750884}" destId="{26FC6EFA-45B9-4B38-8F92-5CA5ACD8AA5A}" srcOrd="0" destOrd="0" presId="urn:microsoft.com/office/officeart/2005/8/layout/radial6"/>
    <dgm:cxn modelId="{E1EA7CBD-0F6B-4580-ADA9-6F50AA6C97EE}" type="presOf" srcId="{EF26E25A-18D8-491D-B6B3-0C3DDB76B327}" destId="{7D90FAF1-CDA9-40D5-BF84-56BDA8AB1876}" srcOrd="0" destOrd="0" presId="urn:microsoft.com/office/officeart/2005/8/layout/radial6"/>
    <dgm:cxn modelId="{FC990FE8-6396-458F-AB36-9B71047DC6A2}" type="presOf" srcId="{4E7103C1-4506-417C-8FD9-BF748755F771}" destId="{0044376C-8C1E-4AB8-9883-7213734602CA}" srcOrd="0" destOrd="0" presId="urn:microsoft.com/office/officeart/2005/8/layout/radial6"/>
    <dgm:cxn modelId="{4DC4A153-8CE5-420C-BB78-5C2AA5F0900D}" type="presParOf" srcId="{73794B5E-F6EA-495E-8E02-0C90C0AEC244}" destId="{26FC6EFA-45B9-4B38-8F92-5CA5ACD8AA5A}" srcOrd="0" destOrd="0" presId="urn:microsoft.com/office/officeart/2005/8/layout/radial6"/>
    <dgm:cxn modelId="{3DA8EB6F-CBB3-4FC3-A0E1-ED5EC1F98DA8}" type="presParOf" srcId="{73794B5E-F6EA-495E-8E02-0C90C0AEC244}" destId="{8EA74C00-5EDE-47F8-86E9-45F89C24B2CE}" srcOrd="1" destOrd="0" presId="urn:microsoft.com/office/officeart/2005/8/layout/radial6"/>
    <dgm:cxn modelId="{D16D0406-459E-4F51-BEE6-89DD3B33152E}" type="presParOf" srcId="{73794B5E-F6EA-495E-8E02-0C90C0AEC244}" destId="{A124871A-DBD7-4315-B4B9-D86B6E38DB8D}" srcOrd="2" destOrd="0" presId="urn:microsoft.com/office/officeart/2005/8/layout/radial6"/>
    <dgm:cxn modelId="{F6A3DE7F-E3CF-473B-8DCE-8FBE1709C7C4}" type="presParOf" srcId="{73794B5E-F6EA-495E-8E02-0C90C0AEC244}" destId="{DF8DB37F-A37E-455F-8F0D-EAF3368D79A2}" srcOrd="3" destOrd="0" presId="urn:microsoft.com/office/officeart/2005/8/layout/radial6"/>
    <dgm:cxn modelId="{6AAC14B2-3848-4DD6-A949-80CC49A76DB5}" type="presParOf" srcId="{73794B5E-F6EA-495E-8E02-0C90C0AEC244}" destId="{E2F9B11C-C769-4344-B90E-D7A4A599D44E}" srcOrd="4" destOrd="0" presId="urn:microsoft.com/office/officeart/2005/8/layout/radial6"/>
    <dgm:cxn modelId="{E55C68EF-2B5F-42A9-BAF8-BC9DF52BBF7E}" type="presParOf" srcId="{73794B5E-F6EA-495E-8E02-0C90C0AEC244}" destId="{E850E772-E0CB-4184-B2AF-27648448EBB4}" srcOrd="5" destOrd="0" presId="urn:microsoft.com/office/officeart/2005/8/layout/radial6"/>
    <dgm:cxn modelId="{CDAB04D6-8827-4496-92DF-5E096161D915}" type="presParOf" srcId="{73794B5E-F6EA-495E-8E02-0C90C0AEC244}" destId="{24A529AB-B0D3-4131-890E-58D85209FAD9}" srcOrd="6" destOrd="0" presId="urn:microsoft.com/office/officeart/2005/8/layout/radial6"/>
    <dgm:cxn modelId="{7C568173-D7AC-4F3C-A55B-F18FC47EE323}" type="presParOf" srcId="{73794B5E-F6EA-495E-8E02-0C90C0AEC244}" destId="{0044376C-8C1E-4AB8-9883-7213734602CA}" srcOrd="7" destOrd="0" presId="urn:microsoft.com/office/officeart/2005/8/layout/radial6"/>
    <dgm:cxn modelId="{DEB47D10-0566-4D92-A32C-7F374EEF51C2}" type="presParOf" srcId="{73794B5E-F6EA-495E-8E02-0C90C0AEC244}" destId="{3139E502-BCC8-4C3A-B5BB-0610B7ECA690}" srcOrd="8" destOrd="0" presId="urn:microsoft.com/office/officeart/2005/8/layout/radial6"/>
    <dgm:cxn modelId="{5D71E717-BA6C-4E88-A71C-EA502B0F4662}" type="presParOf" srcId="{73794B5E-F6EA-495E-8E02-0C90C0AEC244}" destId="{08E94C3F-DCA3-4D32-937B-C29ADEBC91AA}" srcOrd="9" destOrd="0" presId="urn:microsoft.com/office/officeart/2005/8/layout/radial6"/>
    <dgm:cxn modelId="{BA147BE2-359C-4C7F-BFFC-7BEF70E52BF0}" type="presParOf" srcId="{73794B5E-F6EA-495E-8E02-0C90C0AEC244}" destId="{D6661074-3FC8-4130-8699-608A5FB3610C}" srcOrd="10" destOrd="0" presId="urn:microsoft.com/office/officeart/2005/8/layout/radial6"/>
    <dgm:cxn modelId="{EA97C4E3-1502-48F9-A863-5DFC3BBF431E}" type="presParOf" srcId="{73794B5E-F6EA-495E-8E02-0C90C0AEC244}" destId="{0C686BA7-EACF-4AEC-8203-B739C80226D1}" srcOrd="11" destOrd="0" presId="urn:microsoft.com/office/officeart/2005/8/layout/radial6"/>
    <dgm:cxn modelId="{D5A08DDF-55CA-4BB6-BC5C-9167DA8A2D0B}" type="presParOf" srcId="{73794B5E-F6EA-495E-8E02-0C90C0AEC244}" destId="{7D90FAF1-CDA9-40D5-BF84-56BDA8AB1876}"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ABF75E3-51E7-4B95-B056-0A292F9F2486}"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en-US"/>
        </a:p>
      </dgm:t>
    </dgm:pt>
    <dgm:pt modelId="{29C3566D-AE97-4D55-9263-063CB3F96349}">
      <dgm:prSet phldrT="[Text]" custT="1"/>
      <dgm:spPr/>
      <dgm:t>
        <a:bodyPr/>
        <a:lstStyle/>
        <a:p>
          <a:r>
            <a:rPr lang="en-US" sz="2800" dirty="0" err="1">
              <a:latin typeface="Times New Roman" panose="02020603050405020304" pitchFamily="18" charset="0"/>
              <a:cs typeface="Times New Roman" panose="02020603050405020304" pitchFamily="18" charset="0"/>
            </a:rPr>
            <a:t>Chuỗi</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giá</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trị</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toàn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cầu</a:t>
          </a:r>
          <a:endParaRPr lang="en-US" sz="2800" dirty="0">
            <a:latin typeface="Times New Roman" panose="02020603050405020304" pitchFamily="18" charset="0"/>
            <a:cs typeface="Times New Roman" panose="02020603050405020304" pitchFamily="18" charset="0"/>
          </a:endParaRPr>
        </a:p>
      </dgm:t>
    </dgm:pt>
    <dgm:pt modelId="{BEFB3C77-D25B-4466-B670-DD5DF5843DC4}" type="parTrans" cxnId="{F75C9674-75D1-4447-A2A5-F9A0F7184342}">
      <dgm:prSet/>
      <dgm:spPr/>
      <dgm:t>
        <a:bodyPr/>
        <a:lstStyle/>
        <a:p>
          <a:endParaRPr lang="en-US"/>
        </a:p>
      </dgm:t>
    </dgm:pt>
    <dgm:pt modelId="{BF4272DC-1BA3-413F-91BF-46556CC092F7}" type="sibTrans" cxnId="{F75C9674-75D1-4447-A2A5-F9A0F7184342}">
      <dgm:prSet/>
      <dgm:spPr/>
      <dgm:t>
        <a:bodyPr/>
        <a:lstStyle/>
        <a:p>
          <a:endParaRPr lang="en-US"/>
        </a:p>
      </dgm:t>
    </dgm:pt>
    <dgm:pt modelId="{8DB7FD83-591C-434D-AA48-52E20E48C2E0}">
      <dgm:prSet phldrT="[Text]" custT="1"/>
      <dgm:spPr/>
      <dgm:t>
        <a:bodyPr/>
        <a:lstStyle/>
        <a:p>
          <a:r>
            <a:rPr lang="en-US" sz="2800" dirty="0" err="1">
              <a:latin typeface="Times New Roman" panose="02020603050405020304" pitchFamily="18" charset="0"/>
              <a:cs typeface="Times New Roman" panose="02020603050405020304" pitchFamily="18" charset="0"/>
            </a:rPr>
            <a:t>Lợi</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thế</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cạnh</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tranh</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toàn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cầu</a:t>
          </a:r>
          <a:endParaRPr lang="en-US" sz="2800" dirty="0">
            <a:latin typeface="Times New Roman" panose="02020603050405020304" pitchFamily="18" charset="0"/>
            <a:cs typeface="Times New Roman" panose="02020603050405020304" pitchFamily="18" charset="0"/>
          </a:endParaRPr>
        </a:p>
      </dgm:t>
    </dgm:pt>
    <dgm:pt modelId="{791EF559-2159-4FBF-AC63-BEE6BFE50A76}" type="parTrans" cxnId="{7318BB6D-3D1A-48B0-AEF8-0C827EA6B10F}">
      <dgm:prSet/>
      <dgm:spPr/>
      <dgm:t>
        <a:bodyPr/>
        <a:lstStyle/>
        <a:p>
          <a:endParaRPr lang="en-US"/>
        </a:p>
      </dgm:t>
    </dgm:pt>
    <dgm:pt modelId="{267FB8E4-120A-44F3-884F-F532C7A97465}" type="sibTrans" cxnId="{7318BB6D-3D1A-48B0-AEF8-0C827EA6B10F}">
      <dgm:prSet/>
      <dgm:spPr/>
      <dgm:t>
        <a:bodyPr/>
        <a:lstStyle/>
        <a:p>
          <a:endParaRPr lang="en-US"/>
        </a:p>
      </dgm:t>
    </dgm:pt>
    <dgm:pt modelId="{1E2E3A8D-2A81-4006-8D29-EB32776EFB14}" type="pres">
      <dgm:prSet presAssocID="{4ABF75E3-51E7-4B95-B056-0A292F9F2486}" presName="Name0" presStyleCnt="0">
        <dgm:presLayoutVars>
          <dgm:chMax val="7"/>
          <dgm:chPref val="7"/>
          <dgm:dir/>
        </dgm:presLayoutVars>
      </dgm:prSet>
      <dgm:spPr/>
    </dgm:pt>
    <dgm:pt modelId="{2DA804D9-B717-45F2-82DD-BBF97DB158C0}" type="pres">
      <dgm:prSet presAssocID="{4ABF75E3-51E7-4B95-B056-0A292F9F2486}" presName="Name1" presStyleCnt="0"/>
      <dgm:spPr/>
    </dgm:pt>
    <dgm:pt modelId="{4BFBE503-21B7-4259-858C-0FC51C2CE954}" type="pres">
      <dgm:prSet presAssocID="{4ABF75E3-51E7-4B95-B056-0A292F9F2486}" presName="cycle" presStyleCnt="0"/>
      <dgm:spPr/>
    </dgm:pt>
    <dgm:pt modelId="{7249F8D8-6E97-4C61-94DC-46F04CE9E6AF}" type="pres">
      <dgm:prSet presAssocID="{4ABF75E3-51E7-4B95-B056-0A292F9F2486}" presName="srcNode" presStyleLbl="node1" presStyleIdx="0" presStyleCnt="2"/>
      <dgm:spPr/>
    </dgm:pt>
    <dgm:pt modelId="{E0C48801-1EEF-4F2E-83DA-231A0DBEE5D1}" type="pres">
      <dgm:prSet presAssocID="{4ABF75E3-51E7-4B95-B056-0A292F9F2486}" presName="conn" presStyleLbl="parChTrans1D2" presStyleIdx="0" presStyleCnt="1"/>
      <dgm:spPr/>
    </dgm:pt>
    <dgm:pt modelId="{8C725A56-A263-4FA4-90BB-12E5226BB686}" type="pres">
      <dgm:prSet presAssocID="{4ABF75E3-51E7-4B95-B056-0A292F9F2486}" presName="extraNode" presStyleLbl="node1" presStyleIdx="0" presStyleCnt="2"/>
      <dgm:spPr/>
    </dgm:pt>
    <dgm:pt modelId="{CE8A1DC3-35DA-40D5-8E4F-69F0DDFD4C89}" type="pres">
      <dgm:prSet presAssocID="{4ABF75E3-51E7-4B95-B056-0A292F9F2486}" presName="dstNode" presStyleLbl="node1" presStyleIdx="0" presStyleCnt="2"/>
      <dgm:spPr/>
    </dgm:pt>
    <dgm:pt modelId="{53A98680-911C-43C4-AAC4-33D58A45B6DB}" type="pres">
      <dgm:prSet presAssocID="{29C3566D-AE97-4D55-9263-063CB3F96349}" presName="text_1" presStyleLbl="node1" presStyleIdx="0" presStyleCnt="2">
        <dgm:presLayoutVars>
          <dgm:bulletEnabled val="1"/>
        </dgm:presLayoutVars>
      </dgm:prSet>
      <dgm:spPr/>
    </dgm:pt>
    <dgm:pt modelId="{F2DFF24A-F8C0-47D8-A219-869B54909261}" type="pres">
      <dgm:prSet presAssocID="{29C3566D-AE97-4D55-9263-063CB3F96349}" presName="accent_1" presStyleCnt="0"/>
      <dgm:spPr/>
    </dgm:pt>
    <dgm:pt modelId="{C32A20DF-7133-4ACA-831C-469FAE631246}" type="pres">
      <dgm:prSet presAssocID="{29C3566D-AE97-4D55-9263-063CB3F96349}" presName="accentRepeatNode" presStyleLbl="solidFgAcc1" presStyleIdx="0" presStyleCnt="2"/>
      <dgm:spPr/>
    </dgm:pt>
    <dgm:pt modelId="{286CE88A-97A9-45C9-94F4-2EAD2FCBA7DE}" type="pres">
      <dgm:prSet presAssocID="{8DB7FD83-591C-434D-AA48-52E20E48C2E0}" presName="text_2" presStyleLbl="node1" presStyleIdx="1" presStyleCnt="2">
        <dgm:presLayoutVars>
          <dgm:bulletEnabled val="1"/>
        </dgm:presLayoutVars>
      </dgm:prSet>
      <dgm:spPr/>
    </dgm:pt>
    <dgm:pt modelId="{D74446E4-2A6D-4EB4-9715-5A5CA6037D16}" type="pres">
      <dgm:prSet presAssocID="{8DB7FD83-591C-434D-AA48-52E20E48C2E0}" presName="accent_2" presStyleCnt="0"/>
      <dgm:spPr/>
    </dgm:pt>
    <dgm:pt modelId="{271539E5-A0CF-4392-890F-ACD28E60FD17}" type="pres">
      <dgm:prSet presAssocID="{8DB7FD83-591C-434D-AA48-52E20E48C2E0}" presName="accentRepeatNode" presStyleLbl="solidFgAcc1" presStyleIdx="1" presStyleCnt="2"/>
      <dgm:spPr/>
    </dgm:pt>
  </dgm:ptLst>
  <dgm:cxnLst>
    <dgm:cxn modelId="{C050E230-366B-4425-AFBB-1B0FC7F8137A}" type="presOf" srcId="{29C3566D-AE97-4D55-9263-063CB3F96349}" destId="{53A98680-911C-43C4-AAC4-33D58A45B6DB}" srcOrd="0" destOrd="0" presId="urn:microsoft.com/office/officeart/2008/layout/VerticalCurvedList"/>
    <dgm:cxn modelId="{7318BB6D-3D1A-48B0-AEF8-0C827EA6B10F}" srcId="{4ABF75E3-51E7-4B95-B056-0A292F9F2486}" destId="{8DB7FD83-591C-434D-AA48-52E20E48C2E0}" srcOrd="1" destOrd="0" parTransId="{791EF559-2159-4FBF-AC63-BEE6BFE50A76}" sibTransId="{267FB8E4-120A-44F3-884F-F532C7A97465}"/>
    <dgm:cxn modelId="{1A559971-437D-4359-BD44-6A1C21D6593D}" type="presOf" srcId="{8DB7FD83-591C-434D-AA48-52E20E48C2E0}" destId="{286CE88A-97A9-45C9-94F4-2EAD2FCBA7DE}" srcOrd="0" destOrd="0" presId="urn:microsoft.com/office/officeart/2008/layout/VerticalCurvedList"/>
    <dgm:cxn modelId="{F75C9674-75D1-4447-A2A5-F9A0F7184342}" srcId="{4ABF75E3-51E7-4B95-B056-0A292F9F2486}" destId="{29C3566D-AE97-4D55-9263-063CB3F96349}" srcOrd="0" destOrd="0" parTransId="{BEFB3C77-D25B-4466-B670-DD5DF5843DC4}" sibTransId="{BF4272DC-1BA3-413F-91BF-46556CC092F7}"/>
    <dgm:cxn modelId="{F438B9AA-44C3-4C7E-A547-9E329E6D20DC}" type="presOf" srcId="{BF4272DC-1BA3-413F-91BF-46556CC092F7}" destId="{E0C48801-1EEF-4F2E-83DA-231A0DBEE5D1}" srcOrd="0" destOrd="0" presId="urn:microsoft.com/office/officeart/2008/layout/VerticalCurvedList"/>
    <dgm:cxn modelId="{88BCD6D6-7D71-4893-8003-C3B5D01A7ADF}" type="presOf" srcId="{4ABF75E3-51E7-4B95-B056-0A292F9F2486}" destId="{1E2E3A8D-2A81-4006-8D29-EB32776EFB14}" srcOrd="0" destOrd="0" presId="urn:microsoft.com/office/officeart/2008/layout/VerticalCurvedList"/>
    <dgm:cxn modelId="{F6CB87F8-3D98-44CD-8C0B-7A10ACE7FE00}" type="presParOf" srcId="{1E2E3A8D-2A81-4006-8D29-EB32776EFB14}" destId="{2DA804D9-B717-45F2-82DD-BBF97DB158C0}" srcOrd="0" destOrd="0" presId="urn:microsoft.com/office/officeart/2008/layout/VerticalCurvedList"/>
    <dgm:cxn modelId="{AC6B305A-7613-4959-BC0A-E1162833ADD0}" type="presParOf" srcId="{2DA804D9-B717-45F2-82DD-BBF97DB158C0}" destId="{4BFBE503-21B7-4259-858C-0FC51C2CE954}" srcOrd="0" destOrd="0" presId="urn:microsoft.com/office/officeart/2008/layout/VerticalCurvedList"/>
    <dgm:cxn modelId="{D0A24D31-46EE-456F-B5FD-04898BE1B6F9}" type="presParOf" srcId="{4BFBE503-21B7-4259-858C-0FC51C2CE954}" destId="{7249F8D8-6E97-4C61-94DC-46F04CE9E6AF}" srcOrd="0" destOrd="0" presId="urn:microsoft.com/office/officeart/2008/layout/VerticalCurvedList"/>
    <dgm:cxn modelId="{16287B8B-1D87-4DE7-B61A-E84EEBEF857C}" type="presParOf" srcId="{4BFBE503-21B7-4259-858C-0FC51C2CE954}" destId="{E0C48801-1EEF-4F2E-83DA-231A0DBEE5D1}" srcOrd="1" destOrd="0" presId="urn:microsoft.com/office/officeart/2008/layout/VerticalCurvedList"/>
    <dgm:cxn modelId="{24491CC5-61EF-405B-9EA1-D6B2E2CAC08F}" type="presParOf" srcId="{4BFBE503-21B7-4259-858C-0FC51C2CE954}" destId="{8C725A56-A263-4FA4-90BB-12E5226BB686}" srcOrd="2" destOrd="0" presId="urn:microsoft.com/office/officeart/2008/layout/VerticalCurvedList"/>
    <dgm:cxn modelId="{B2A81E74-4A7B-4CB6-9296-5F01FCA4B291}" type="presParOf" srcId="{4BFBE503-21B7-4259-858C-0FC51C2CE954}" destId="{CE8A1DC3-35DA-40D5-8E4F-69F0DDFD4C89}" srcOrd="3" destOrd="0" presId="urn:microsoft.com/office/officeart/2008/layout/VerticalCurvedList"/>
    <dgm:cxn modelId="{C31DFD4D-2325-45A7-88BB-0A34F6F95800}" type="presParOf" srcId="{2DA804D9-B717-45F2-82DD-BBF97DB158C0}" destId="{53A98680-911C-43C4-AAC4-33D58A45B6DB}" srcOrd="1" destOrd="0" presId="urn:microsoft.com/office/officeart/2008/layout/VerticalCurvedList"/>
    <dgm:cxn modelId="{A93963AE-7C64-4B6E-A599-017DC31F0C8F}" type="presParOf" srcId="{2DA804D9-B717-45F2-82DD-BBF97DB158C0}" destId="{F2DFF24A-F8C0-47D8-A219-869B54909261}" srcOrd="2" destOrd="0" presId="urn:microsoft.com/office/officeart/2008/layout/VerticalCurvedList"/>
    <dgm:cxn modelId="{522C62C8-CCBA-45D9-B5F0-513A7B6493C4}" type="presParOf" srcId="{F2DFF24A-F8C0-47D8-A219-869B54909261}" destId="{C32A20DF-7133-4ACA-831C-469FAE631246}" srcOrd="0" destOrd="0" presId="urn:microsoft.com/office/officeart/2008/layout/VerticalCurvedList"/>
    <dgm:cxn modelId="{B0238D02-3387-4015-9900-A9777AD6DDE9}" type="presParOf" srcId="{2DA804D9-B717-45F2-82DD-BBF97DB158C0}" destId="{286CE88A-97A9-45C9-94F4-2EAD2FCBA7DE}" srcOrd="3" destOrd="0" presId="urn:microsoft.com/office/officeart/2008/layout/VerticalCurvedList"/>
    <dgm:cxn modelId="{B5439288-0B1B-468F-80B3-FE6888651674}" type="presParOf" srcId="{2DA804D9-B717-45F2-82DD-BBF97DB158C0}" destId="{D74446E4-2A6D-4EB4-9715-5A5CA6037D16}" srcOrd="4" destOrd="0" presId="urn:microsoft.com/office/officeart/2008/layout/VerticalCurvedList"/>
    <dgm:cxn modelId="{C884EBFB-4B33-4B2B-8F31-A527F1226359}" type="presParOf" srcId="{D74446E4-2A6D-4EB4-9715-5A5CA6037D16}" destId="{271539E5-A0CF-4392-890F-ACD28E60FD1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7E75CD0-B61E-42AF-BE08-1A923E85E775}" type="doc">
      <dgm:prSet loTypeId="urn:microsoft.com/office/officeart/2008/layout/VerticalCurvedList" loCatId="list" qsTypeId="urn:microsoft.com/office/officeart/2005/8/quickstyle/simple1" qsCatId="simple" csTypeId="urn:microsoft.com/office/officeart/2005/8/colors/accent0_2" csCatId="mainScheme" phldr="1"/>
      <dgm:spPr/>
      <dgm:t>
        <a:bodyPr/>
        <a:lstStyle/>
        <a:p>
          <a:endParaRPr lang="en-US"/>
        </a:p>
      </dgm:t>
    </dgm:pt>
    <dgm:pt modelId="{F7CB9BF9-436D-4B9B-B9D0-1A28F18DD59D}">
      <dgm:prSet phldrT="[Text]"/>
      <dgm:spPr/>
      <dgm:t>
        <a:bodyPr/>
        <a:lstStyle/>
        <a:p>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loại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hình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chiến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từ</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khung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nhập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toàn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cầu</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thích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ứng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phương</a:t>
          </a:r>
          <a:r>
            <a:rPr lang="en-US" dirty="0">
              <a:latin typeface="Times New Roman" panose="02020603050405020304" pitchFamily="18" charset="0"/>
              <a:cs typeface="Times New Roman" panose="02020603050405020304" pitchFamily="18" charset="0"/>
            </a:rPr>
            <a:t> </a:t>
          </a:r>
        </a:p>
      </dgm:t>
    </dgm:pt>
    <dgm:pt modelId="{92CBBC15-9C18-4494-B168-2E9AF996D85C}" type="parTrans" cxnId="{5DDB21F3-F86D-4B15-9A5E-6AEC09ED4F14}">
      <dgm:prSet/>
      <dgm:spPr/>
      <dgm:t>
        <a:bodyPr/>
        <a:lstStyle/>
        <a:p>
          <a:endParaRPr lang="en-US"/>
        </a:p>
      </dgm:t>
    </dgm:pt>
    <dgm:pt modelId="{F7E8E73E-1658-4A53-A743-1DD6C9FED59C}" type="sibTrans" cxnId="{5DDB21F3-F86D-4B15-9A5E-6AEC09ED4F14}">
      <dgm:prSet/>
      <dgm:spPr/>
      <dgm:t>
        <a:bodyPr/>
        <a:lstStyle/>
        <a:p>
          <a:endParaRPr lang="en-US"/>
        </a:p>
      </dgm:t>
    </dgm:pt>
    <dgm:pt modelId="{4437DE95-E9CF-4F13-9A90-5B01360E2F5B}">
      <dgm:prSet phldrT="[Text]"/>
      <dgm:spPr/>
      <dgm:t>
        <a:bodyPr/>
        <a:lstStyle/>
        <a:p>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loại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hình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chiến</a:t>
          </a:r>
          <a:r>
            <a:rPr lang="en-US" dirty="0">
              <a:latin typeface="Times New Roman" panose="02020603050405020304" pitchFamily="18" charset="0"/>
              <a:cs typeface="Times New Roman" panose="02020603050405020304" pitchFamily="18" charset="0"/>
            </a:rPr>
            <a:t> l</a:t>
          </a:r>
          <a:r>
            <a:rPr lang="vi-VN" dirty="0">
              <a:latin typeface="Times New Roman" panose="02020603050405020304" pitchFamily="18" charset="0"/>
              <a:cs typeface="Times New Roman" panose="02020603050405020304" pitchFamily="18" charset="0"/>
            </a:rPr>
            <a:t>ư</a:t>
          </a:r>
          <a:r>
            <a:rPr lang="en-US" dirty="0" err="1">
              <a:latin typeface="Times New Roman" panose="02020603050405020304" pitchFamily="18" charset="0"/>
              <a:cs typeface="Times New Roman" panose="02020603050405020304" pitchFamily="18" charset="0"/>
            </a:rPr>
            <a:t>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cạnh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tranh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kinh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doanh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toàn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cầu</a:t>
          </a:r>
          <a:endParaRPr lang="en-US" dirty="0">
            <a:latin typeface="Times New Roman" panose="02020603050405020304" pitchFamily="18" charset="0"/>
            <a:cs typeface="Times New Roman" panose="02020603050405020304" pitchFamily="18" charset="0"/>
          </a:endParaRPr>
        </a:p>
      </dgm:t>
    </dgm:pt>
    <dgm:pt modelId="{760B1546-D48D-4266-A276-AF08CE2097E2}" type="parTrans" cxnId="{F224B76B-FB91-406C-8FE8-182C55425B4D}">
      <dgm:prSet/>
      <dgm:spPr/>
      <dgm:t>
        <a:bodyPr/>
        <a:lstStyle/>
        <a:p>
          <a:endParaRPr lang="en-US"/>
        </a:p>
      </dgm:t>
    </dgm:pt>
    <dgm:pt modelId="{A356F04F-E015-4FC2-83E4-5FFCB2458422}" type="sibTrans" cxnId="{F224B76B-FB91-406C-8FE8-182C55425B4D}">
      <dgm:prSet/>
      <dgm:spPr/>
      <dgm:t>
        <a:bodyPr/>
        <a:lstStyle/>
        <a:p>
          <a:endParaRPr lang="en-US"/>
        </a:p>
      </dgm:t>
    </dgm:pt>
    <dgm:pt modelId="{6E0DA827-D8CC-430C-8D91-7393122B80BA}" type="pres">
      <dgm:prSet presAssocID="{77E75CD0-B61E-42AF-BE08-1A923E85E775}" presName="Name0" presStyleCnt="0">
        <dgm:presLayoutVars>
          <dgm:chMax val="7"/>
          <dgm:chPref val="7"/>
          <dgm:dir/>
        </dgm:presLayoutVars>
      </dgm:prSet>
      <dgm:spPr/>
    </dgm:pt>
    <dgm:pt modelId="{E3BA0DBE-15E0-4B2A-9C50-519BEE9FB4A8}" type="pres">
      <dgm:prSet presAssocID="{77E75CD0-B61E-42AF-BE08-1A923E85E775}" presName="Name1" presStyleCnt="0"/>
      <dgm:spPr/>
    </dgm:pt>
    <dgm:pt modelId="{5BC0F065-361D-4973-8EE7-7E2DE468839A}" type="pres">
      <dgm:prSet presAssocID="{77E75CD0-B61E-42AF-BE08-1A923E85E775}" presName="cycle" presStyleCnt="0"/>
      <dgm:spPr/>
    </dgm:pt>
    <dgm:pt modelId="{4FAC8FE4-1586-43AA-A20F-A8C253FD20D6}" type="pres">
      <dgm:prSet presAssocID="{77E75CD0-B61E-42AF-BE08-1A923E85E775}" presName="srcNode" presStyleLbl="node1" presStyleIdx="0" presStyleCnt="2"/>
      <dgm:spPr/>
    </dgm:pt>
    <dgm:pt modelId="{189F2C98-88A3-4A84-886A-067692250149}" type="pres">
      <dgm:prSet presAssocID="{77E75CD0-B61E-42AF-BE08-1A923E85E775}" presName="conn" presStyleLbl="parChTrans1D2" presStyleIdx="0" presStyleCnt="1"/>
      <dgm:spPr/>
    </dgm:pt>
    <dgm:pt modelId="{5F2EE0C0-B892-4E67-9CE4-87D13F472F89}" type="pres">
      <dgm:prSet presAssocID="{77E75CD0-B61E-42AF-BE08-1A923E85E775}" presName="extraNode" presStyleLbl="node1" presStyleIdx="0" presStyleCnt="2"/>
      <dgm:spPr/>
    </dgm:pt>
    <dgm:pt modelId="{C8D80C34-985E-4D4C-8ADC-2E374E085F88}" type="pres">
      <dgm:prSet presAssocID="{77E75CD0-B61E-42AF-BE08-1A923E85E775}" presName="dstNode" presStyleLbl="node1" presStyleIdx="0" presStyleCnt="2"/>
      <dgm:spPr/>
    </dgm:pt>
    <dgm:pt modelId="{5B3955E0-39FD-4A46-9697-B7E4E4AD782F}" type="pres">
      <dgm:prSet presAssocID="{F7CB9BF9-436D-4B9B-B9D0-1A28F18DD59D}" presName="text_1" presStyleLbl="node1" presStyleIdx="0" presStyleCnt="2">
        <dgm:presLayoutVars>
          <dgm:bulletEnabled val="1"/>
        </dgm:presLayoutVars>
      </dgm:prSet>
      <dgm:spPr/>
    </dgm:pt>
    <dgm:pt modelId="{4F656725-EC45-4402-96B3-9B28023486CC}" type="pres">
      <dgm:prSet presAssocID="{F7CB9BF9-436D-4B9B-B9D0-1A28F18DD59D}" presName="accent_1" presStyleCnt="0"/>
      <dgm:spPr/>
    </dgm:pt>
    <dgm:pt modelId="{3B473968-B8D3-4F23-A248-56E880C53F10}" type="pres">
      <dgm:prSet presAssocID="{F7CB9BF9-436D-4B9B-B9D0-1A28F18DD59D}" presName="accentRepeatNode" presStyleLbl="solidFgAcc1" presStyleIdx="0" presStyleCnt="2"/>
      <dgm:spPr>
        <a:blipFill rotWithShape="0">
          <a:blip xmlns:r="http://schemas.openxmlformats.org/officeDocument/2006/relationships" r:embed="rId1"/>
          <a:stretch>
            <a:fillRect/>
          </a:stretch>
        </a:blipFill>
      </dgm:spPr>
    </dgm:pt>
    <dgm:pt modelId="{B26070BB-3D9C-4DD7-9DA7-8AE5EEE75D51}" type="pres">
      <dgm:prSet presAssocID="{4437DE95-E9CF-4F13-9A90-5B01360E2F5B}" presName="text_2" presStyleLbl="node1" presStyleIdx="1" presStyleCnt="2">
        <dgm:presLayoutVars>
          <dgm:bulletEnabled val="1"/>
        </dgm:presLayoutVars>
      </dgm:prSet>
      <dgm:spPr/>
    </dgm:pt>
    <dgm:pt modelId="{733360ED-37D6-4E67-9AE3-A0FB8EB70D2B}" type="pres">
      <dgm:prSet presAssocID="{4437DE95-E9CF-4F13-9A90-5B01360E2F5B}" presName="accent_2" presStyleCnt="0"/>
      <dgm:spPr/>
    </dgm:pt>
    <dgm:pt modelId="{D8C08761-B7F8-46FB-9640-A34C5F52AD53}" type="pres">
      <dgm:prSet presAssocID="{4437DE95-E9CF-4F13-9A90-5B01360E2F5B}" presName="accentRepeatNode" presStyleLbl="solidFgAcc1" presStyleIdx="1" presStyleCnt="2"/>
      <dgm:spPr>
        <a:blipFill rotWithShape="0">
          <a:blip xmlns:r="http://schemas.openxmlformats.org/officeDocument/2006/relationships" r:embed="rId2"/>
          <a:stretch>
            <a:fillRect/>
          </a:stretch>
        </a:blipFill>
      </dgm:spPr>
    </dgm:pt>
  </dgm:ptLst>
  <dgm:cxnLst>
    <dgm:cxn modelId="{65D63E2A-E7EC-4C0D-A40A-AC7A0E43D39F}" type="presOf" srcId="{F7CB9BF9-436D-4B9B-B9D0-1A28F18DD59D}" destId="{5B3955E0-39FD-4A46-9697-B7E4E4AD782F}" srcOrd="0" destOrd="0" presId="urn:microsoft.com/office/officeart/2008/layout/VerticalCurvedList"/>
    <dgm:cxn modelId="{2F446C45-3EBB-451E-8243-784223575D61}" type="presOf" srcId="{F7E8E73E-1658-4A53-A743-1DD6C9FED59C}" destId="{189F2C98-88A3-4A84-886A-067692250149}" srcOrd="0" destOrd="0" presId="urn:microsoft.com/office/officeart/2008/layout/VerticalCurvedList"/>
    <dgm:cxn modelId="{F224B76B-FB91-406C-8FE8-182C55425B4D}" srcId="{77E75CD0-B61E-42AF-BE08-1A923E85E775}" destId="{4437DE95-E9CF-4F13-9A90-5B01360E2F5B}" srcOrd="1" destOrd="0" parTransId="{760B1546-D48D-4266-A276-AF08CE2097E2}" sibTransId="{A356F04F-E015-4FC2-83E4-5FFCB2458422}"/>
    <dgm:cxn modelId="{1816426D-6190-4254-864B-92F998EF1E6A}" type="presOf" srcId="{4437DE95-E9CF-4F13-9A90-5B01360E2F5B}" destId="{B26070BB-3D9C-4DD7-9DA7-8AE5EEE75D51}" srcOrd="0" destOrd="0" presId="urn:microsoft.com/office/officeart/2008/layout/VerticalCurvedList"/>
    <dgm:cxn modelId="{F6232FC0-1444-4682-9EC1-8B051F2F1441}" type="presOf" srcId="{77E75CD0-B61E-42AF-BE08-1A923E85E775}" destId="{6E0DA827-D8CC-430C-8D91-7393122B80BA}" srcOrd="0" destOrd="0" presId="urn:microsoft.com/office/officeart/2008/layout/VerticalCurvedList"/>
    <dgm:cxn modelId="{5DDB21F3-F86D-4B15-9A5E-6AEC09ED4F14}" srcId="{77E75CD0-B61E-42AF-BE08-1A923E85E775}" destId="{F7CB9BF9-436D-4B9B-B9D0-1A28F18DD59D}" srcOrd="0" destOrd="0" parTransId="{92CBBC15-9C18-4494-B168-2E9AF996D85C}" sibTransId="{F7E8E73E-1658-4A53-A743-1DD6C9FED59C}"/>
    <dgm:cxn modelId="{A2A60CE9-C4E1-4CA9-8C4C-A828A39D73C5}" type="presParOf" srcId="{6E0DA827-D8CC-430C-8D91-7393122B80BA}" destId="{E3BA0DBE-15E0-4B2A-9C50-519BEE9FB4A8}" srcOrd="0" destOrd="0" presId="urn:microsoft.com/office/officeart/2008/layout/VerticalCurvedList"/>
    <dgm:cxn modelId="{48C6E547-5129-49D8-BEB3-DE8354C77170}" type="presParOf" srcId="{E3BA0DBE-15E0-4B2A-9C50-519BEE9FB4A8}" destId="{5BC0F065-361D-4973-8EE7-7E2DE468839A}" srcOrd="0" destOrd="0" presId="urn:microsoft.com/office/officeart/2008/layout/VerticalCurvedList"/>
    <dgm:cxn modelId="{A0A7CCE9-1C4E-46F3-AD1B-D602F835EC1D}" type="presParOf" srcId="{5BC0F065-361D-4973-8EE7-7E2DE468839A}" destId="{4FAC8FE4-1586-43AA-A20F-A8C253FD20D6}" srcOrd="0" destOrd="0" presId="urn:microsoft.com/office/officeart/2008/layout/VerticalCurvedList"/>
    <dgm:cxn modelId="{AD7A70A6-803C-4665-835F-BD53B1572358}" type="presParOf" srcId="{5BC0F065-361D-4973-8EE7-7E2DE468839A}" destId="{189F2C98-88A3-4A84-886A-067692250149}" srcOrd="1" destOrd="0" presId="urn:microsoft.com/office/officeart/2008/layout/VerticalCurvedList"/>
    <dgm:cxn modelId="{40D9D041-79C1-4E04-9690-DBE24615DB09}" type="presParOf" srcId="{5BC0F065-361D-4973-8EE7-7E2DE468839A}" destId="{5F2EE0C0-B892-4E67-9CE4-87D13F472F89}" srcOrd="2" destOrd="0" presId="urn:microsoft.com/office/officeart/2008/layout/VerticalCurvedList"/>
    <dgm:cxn modelId="{90692F7E-1B76-4DC7-BE87-CEF974048D1A}" type="presParOf" srcId="{5BC0F065-361D-4973-8EE7-7E2DE468839A}" destId="{C8D80C34-985E-4D4C-8ADC-2E374E085F88}" srcOrd="3" destOrd="0" presId="urn:microsoft.com/office/officeart/2008/layout/VerticalCurvedList"/>
    <dgm:cxn modelId="{F7A40B22-2E22-455C-B827-0B3C117EED67}" type="presParOf" srcId="{E3BA0DBE-15E0-4B2A-9C50-519BEE9FB4A8}" destId="{5B3955E0-39FD-4A46-9697-B7E4E4AD782F}" srcOrd="1" destOrd="0" presId="urn:microsoft.com/office/officeart/2008/layout/VerticalCurvedList"/>
    <dgm:cxn modelId="{9036AB16-C8F4-4A03-B5F9-76F318FCDD19}" type="presParOf" srcId="{E3BA0DBE-15E0-4B2A-9C50-519BEE9FB4A8}" destId="{4F656725-EC45-4402-96B3-9B28023486CC}" srcOrd="2" destOrd="0" presId="urn:microsoft.com/office/officeart/2008/layout/VerticalCurvedList"/>
    <dgm:cxn modelId="{749EA00A-A95B-459F-A069-A0501714C54F}" type="presParOf" srcId="{4F656725-EC45-4402-96B3-9B28023486CC}" destId="{3B473968-B8D3-4F23-A248-56E880C53F10}" srcOrd="0" destOrd="0" presId="urn:microsoft.com/office/officeart/2008/layout/VerticalCurvedList"/>
    <dgm:cxn modelId="{85C243F8-A81B-4CFE-A96F-DEFE46CD3A80}" type="presParOf" srcId="{E3BA0DBE-15E0-4B2A-9C50-519BEE9FB4A8}" destId="{B26070BB-3D9C-4DD7-9DA7-8AE5EEE75D51}" srcOrd="3" destOrd="0" presId="urn:microsoft.com/office/officeart/2008/layout/VerticalCurvedList"/>
    <dgm:cxn modelId="{9B1186CD-EF87-4DB2-B18E-AA4247D60CA3}" type="presParOf" srcId="{E3BA0DBE-15E0-4B2A-9C50-519BEE9FB4A8}" destId="{733360ED-37D6-4E67-9AE3-A0FB8EB70D2B}" srcOrd="4" destOrd="0" presId="urn:microsoft.com/office/officeart/2008/layout/VerticalCurvedList"/>
    <dgm:cxn modelId="{C3422C06-F2AC-4386-9F43-0FA33D58DD9E}" type="presParOf" srcId="{733360ED-37D6-4E67-9AE3-A0FB8EB70D2B}" destId="{D8C08761-B7F8-46FB-9640-A34C5F52AD53}"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07507F7-1F2B-4898-AD22-8639A56FEE1F}"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9039EC26-04AA-4682-B243-6863B7FE82DD}">
      <dgm:prSet phldrT="[Text]"/>
      <dgm:spPr/>
      <dgm:t>
        <a:bodyPr/>
        <a:lstStyle/>
        <a:p>
          <a:r>
            <a:rPr lang="en-US" dirty="0" err="1">
              <a:latin typeface="Times New Roman" panose="02020603050405020304" pitchFamily="18" charset="0"/>
              <a:cs typeface="Times New Roman" panose="02020603050405020304" pitchFamily="18" charset="0"/>
            </a:rPr>
            <a:t>Mô</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hình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trình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hoạch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chiến</a:t>
          </a:r>
          <a:r>
            <a:rPr lang="en-US" dirty="0">
              <a:latin typeface="Times New Roman" panose="02020603050405020304" pitchFamily="18" charset="0"/>
              <a:cs typeface="Times New Roman" panose="02020603050405020304" pitchFamily="18" charset="0"/>
            </a:rPr>
            <a:t> l</a:t>
          </a:r>
          <a:r>
            <a:rPr lang="vi-VN" dirty="0">
              <a:latin typeface="Times New Roman" panose="02020603050405020304" pitchFamily="18" charset="0"/>
              <a:cs typeface="Times New Roman" panose="02020603050405020304" pitchFamily="18" charset="0"/>
            </a:rPr>
            <a:t>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toàn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cầu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tổng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quát</a:t>
          </a:r>
          <a:endParaRPr lang="en-US" dirty="0">
            <a:latin typeface="Times New Roman" panose="02020603050405020304" pitchFamily="18" charset="0"/>
            <a:cs typeface="Times New Roman" panose="02020603050405020304" pitchFamily="18" charset="0"/>
          </a:endParaRPr>
        </a:p>
      </dgm:t>
    </dgm:pt>
    <dgm:pt modelId="{30E919C9-6B88-4E89-BF43-AF8C421339A4}" type="parTrans" cxnId="{426A5A73-769E-4129-8A5C-CA50383CA4D8}">
      <dgm:prSet/>
      <dgm:spPr/>
      <dgm:t>
        <a:bodyPr/>
        <a:lstStyle/>
        <a:p>
          <a:endParaRPr lang="en-US"/>
        </a:p>
      </dgm:t>
    </dgm:pt>
    <dgm:pt modelId="{65A30D29-2BFC-47B0-BBEE-7EEDF89993A1}" type="sibTrans" cxnId="{426A5A73-769E-4129-8A5C-CA50383CA4D8}">
      <dgm:prSet/>
      <dgm:spPr/>
      <dgm:t>
        <a:bodyPr/>
        <a:lstStyle/>
        <a:p>
          <a:endParaRPr lang="en-US"/>
        </a:p>
      </dgm:t>
    </dgm:pt>
    <dgm:pt modelId="{A26EB291-C352-40B9-921F-7BC6EEFF5007}">
      <dgm:prSet phldrT="[Text]"/>
      <dgm:spPr/>
      <dgm:t>
        <a:bodyPr/>
        <a:lstStyle/>
        <a:p>
          <a:r>
            <a:rPr lang="en-US" dirty="0" err="1">
              <a:latin typeface="Times New Roman" panose="02020603050405020304" pitchFamily="18" charset="0"/>
              <a:cs typeface="Times New Roman" panose="02020603050405020304" pitchFamily="18" charset="0"/>
            </a:rPr>
            <a:t>Hoạch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nội</a:t>
          </a:r>
          <a:r>
            <a:rPr lang="en-US" dirty="0">
              <a:latin typeface="Times New Roman" panose="02020603050405020304" pitchFamily="18" charset="0"/>
              <a:cs typeface="Times New Roman" panose="02020603050405020304" pitchFamily="18" charset="0"/>
            </a:rPr>
            <a:t> dung </a:t>
          </a:r>
          <a:r>
            <a:rPr lang="en-US" dirty="0" err="1">
              <a:latin typeface="Times New Roman" panose="02020603050405020304" pitchFamily="18" charset="0"/>
              <a:cs typeface="Times New Roman" panose="02020603050405020304" pitchFamily="18" charset="0"/>
            </a:rPr>
            <a:t>chiến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toàn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cầu</a:t>
          </a:r>
          <a:endParaRPr lang="en-US" dirty="0">
            <a:latin typeface="Times New Roman" panose="02020603050405020304" pitchFamily="18" charset="0"/>
            <a:cs typeface="Times New Roman" panose="02020603050405020304" pitchFamily="18" charset="0"/>
          </a:endParaRPr>
        </a:p>
      </dgm:t>
    </dgm:pt>
    <dgm:pt modelId="{1C6A66EC-5B4D-4932-94CB-414208422567}" type="parTrans" cxnId="{F259F8DC-6681-48B4-815D-F89A556BB364}">
      <dgm:prSet/>
      <dgm:spPr/>
      <dgm:t>
        <a:bodyPr/>
        <a:lstStyle/>
        <a:p>
          <a:endParaRPr lang="en-US"/>
        </a:p>
      </dgm:t>
    </dgm:pt>
    <dgm:pt modelId="{4F4EF20B-857B-41F3-B3C9-E9AAE2C062A4}" type="sibTrans" cxnId="{F259F8DC-6681-48B4-815D-F89A556BB364}">
      <dgm:prSet/>
      <dgm:spPr/>
      <dgm:t>
        <a:bodyPr/>
        <a:lstStyle/>
        <a:p>
          <a:endParaRPr lang="en-US"/>
        </a:p>
      </dgm:t>
    </dgm:pt>
    <dgm:pt modelId="{FDEF1773-B697-4323-856F-5BFA7D729CA6}" type="pres">
      <dgm:prSet presAssocID="{107507F7-1F2B-4898-AD22-8639A56FEE1F}" presName="Name0" presStyleCnt="0">
        <dgm:presLayoutVars>
          <dgm:dir/>
          <dgm:resizeHandles val="exact"/>
        </dgm:presLayoutVars>
      </dgm:prSet>
      <dgm:spPr/>
    </dgm:pt>
    <dgm:pt modelId="{F2F95C3A-9F92-45DE-B781-3E65B3018463}" type="pres">
      <dgm:prSet presAssocID="{9039EC26-04AA-4682-B243-6863B7FE82DD}" presName="composite" presStyleCnt="0"/>
      <dgm:spPr/>
    </dgm:pt>
    <dgm:pt modelId="{2EFF98C2-E2AA-499A-8E95-0E1C957562E0}" type="pres">
      <dgm:prSet presAssocID="{9039EC26-04AA-4682-B243-6863B7FE82DD}" presName="rect1" presStyleLbl="trAlignAcc1" presStyleIdx="0" presStyleCnt="2">
        <dgm:presLayoutVars>
          <dgm:bulletEnabled val="1"/>
        </dgm:presLayoutVars>
      </dgm:prSet>
      <dgm:spPr/>
    </dgm:pt>
    <dgm:pt modelId="{7F8CF490-C439-426B-9415-CDCE7C83027A}" type="pres">
      <dgm:prSet presAssocID="{9039EC26-04AA-4682-B243-6863B7FE82DD}" presName="rect2" presStyleLbl="fgImgPlace1" presStyleIdx="0" presStyleCnt="2"/>
      <dgm:spPr/>
    </dgm:pt>
    <dgm:pt modelId="{96CF3322-E041-4969-9D9E-3EE6E13D84E8}" type="pres">
      <dgm:prSet presAssocID="{65A30D29-2BFC-47B0-BBEE-7EEDF89993A1}" presName="sibTrans" presStyleCnt="0"/>
      <dgm:spPr/>
    </dgm:pt>
    <dgm:pt modelId="{A95BAD3D-2237-42F3-BCEB-2828A578D253}" type="pres">
      <dgm:prSet presAssocID="{A26EB291-C352-40B9-921F-7BC6EEFF5007}" presName="composite" presStyleCnt="0"/>
      <dgm:spPr/>
    </dgm:pt>
    <dgm:pt modelId="{2EED50F1-3A3D-4B2C-A569-6885F30EF95F}" type="pres">
      <dgm:prSet presAssocID="{A26EB291-C352-40B9-921F-7BC6EEFF5007}" presName="rect1" presStyleLbl="trAlignAcc1" presStyleIdx="1" presStyleCnt="2">
        <dgm:presLayoutVars>
          <dgm:bulletEnabled val="1"/>
        </dgm:presLayoutVars>
      </dgm:prSet>
      <dgm:spPr/>
    </dgm:pt>
    <dgm:pt modelId="{19E616B9-EB09-4FF1-9C27-2C703016E5C2}" type="pres">
      <dgm:prSet presAssocID="{A26EB291-C352-40B9-921F-7BC6EEFF5007}" presName="rect2" presStyleLbl="fgImgPlace1" presStyleIdx="1" presStyleCnt="2"/>
      <dgm:spPr/>
    </dgm:pt>
  </dgm:ptLst>
  <dgm:cxnLst>
    <dgm:cxn modelId="{426A5A73-769E-4129-8A5C-CA50383CA4D8}" srcId="{107507F7-1F2B-4898-AD22-8639A56FEE1F}" destId="{9039EC26-04AA-4682-B243-6863B7FE82DD}" srcOrd="0" destOrd="0" parTransId="{30E919C9-6B88-4E89-BF43-AF8C421339A4}" sibTransId="{65A30D29-2BFC-47B0-BBEE-7EEDF89993A1}"/>
    <dgm:cxn modelId="{95DE0EA0-3EDA-4FD0-BA3E-FB3BE9BD1D9B}" type="presOf" srcId="{A26EB291-C352-40B9-921F-7BC6EEFF5007}" destId="{2EED50F1-3A3D-4B2C-A569-6885F30EF95F}" srcOrd="0" destOrd="0" presId="urn:microsoft.com/office/officeart/2008/layout/PictureStrips"/>
    <dgm:cxn modelId="{D838B3B5-2D22-481A-B526-432ACCE545FB}" type="presOf" srcId="{9039EC26-04AA-4682-B243-6863B7FE82DD}" destId="{2EFF98C2-E2AA-499A-8E95-0E1C957562E0}" srcOrd="0" destOrd="0" presId="urn:microsoft.com/office/officeart/2008/layout/PictureStrips"/>
    <dgm:cxn modelId="{58750FD4-2F87-405C-89CD-B43892F710F6}" type="presOf" srcId="{107507F7-1F2B-4898-AD22-8639A56FEE1F}" destId="{FDEF1773-B697-4323-856F-5BFA7D729CA6}" srcOrd="0" destOrd="0" presId="urn:microsoft.com/office/officeart/2008/layout/PictureStrips"/>
    <dgm:cxn modelId="{F259F8DC-6681-48B4-815D-F89A556BB364}" srcId="{107507F7-1F2B-4898-AD22-8639A56FEE1F}" destId="{A26EB291-C352-40B9-921F-7BC6EEFF5007}" srcOrd="1" destOrd="0" parTransId="{1C6A66EC-5B4D-4932-94CB-414208422567}" sibTransId="{4F4EF20B-857B-41F3-B3C9-E9AAE2C062A4}"/>
    <dgm:cxn modelId="{3F3B96EB-F907-412C-8DE8-1ED9FCDE3ED2}" type="presParOf" srcId="{FDEF1773-B697-4323-856F-5BFA7D729CA6}" destId="{F2F95C3A-9F92-45DE-B781-3E65B3018463}" srcOrd="0" destOrd="0" presId="urn:microsoft.com/office/officeart/2008/layout/PictureStrips"/>
    <dgm:cxn modelId="{23713A30-5BEE-4B4D-A3F8-CD4684712D3D}" type="presParOf" srcId="{F2F95C3A-9F92-45DE-B781-3E65B3018463}" destId="{2EFF98C2-E2AA-499A-8E95-0E1C957562E0}" srcOrd="0" destOrd="0" presId="urn:microsoft.com/office/officeart/2008/layout/PictureStrips"/>
    <dgm:cxn modelId="{06E80A87-ED28-481B-8934-3831D6C02B14}" type="presParOf" srcId="{F2F95C3A-9F92-45DE-B781-3E65B3018463}" destId="{7F8CF490-C439-426B-9415-CDCE7C83027A}" srcOrd="1" destOrd="0" presId="urn:microsoft.com/office/officeart/2008/layout/PictureStrips"/>
    <dgm:cxn modelId="{DE54C2EF-31BA-4927-9EC3-D9B45ADB4337}" type="presParOf" srcId="{FDEF1773-B697-4323-856F-5BFA7D729CA6}" destId="{96CF3322-E041-4969-9D9E-3EE6E13D84E8}" srcOrd="1" destOrd="0" presId="urn:microsoft.com/office/officeart/2008/layout/PictureStrips"/>
    <dgm:cxn modelId="{B4AECADC-D304-4BA3-B813-394D3BF25C62}" type="presParOf" srcId="{FDEF1773-B697-4323-856F-5BFA7D729CA6}" destId="{A95BAD3D-2237-42F3-BCEB-2828A578D253}" srcOrd="2" destOrd="0" presId="urn:microsoft.com/office/officeart/2008/layout/PictureStrips"/>
    <dgm:cxn modelId="{FE3AEF89-2552-48EB-8EF9-BD6B20B7D447}" type="presParOf" srcId="{A95BAD3D-2237-42F3-BCEB-2828A578D253}" destId="{2EED50F1-3A3D-4B2C-A569-6885F30EF95F}" srcOrd="0" destOrd="0" presId="urn:microsoft.com/office/officeart/2008/layout/PictureStrips"/>
    <dgm:cxn modelId="{4D3FF02E-C7AA-4423-ABE3-6A2EBB51E24D}" type="presParOf" srcId="{A95BAD3D-2237-42F3-BCEB-2828A578D253}" destId="{19E616B9-EB09-4FF1-9C27-2C703016E5C2}"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3DF261F-AF16-4648-A264-E6CA01B2F69D}" type="doc">
      <dgm:prSet loTypeId="urn:microsoft.com/office/officeart/2008/layout/VerticalCurvedList" loCatId="list" qsTypeId="urn:microsoft.com/office/officeart/2005/8/quickstyle/simple1" qsCatId="simple" csTypeId="urn:microsoft.com/office/officeart/2005/8/colors/accent0_2" csCatId="mainScheme" phldr="1"/>
      <dgm:spPr/>
      <dgm:t>
        <a:bodyPr/>
        <a:lstStyle/>
        <a:p>
          <a:endParaRPr lang="en-US"/>
        </a:p>
      </dgm:t>
    </dgm:pt>
    <dgm:pt modelId="{F9DD0C53-F64D-4812-8A3B-17734D8E6F5D}">
      <dgm:prSet phldrT="[Text]" custT="1"/>
      <dgm:spPr/>
      <dgm:t>
        <a:bodyPr/>
        <a:lstStyle/>
        <a:p>
          <a:r>
            <a:rPr lang="en-US" sz="3600" dirty="0"/>
            <a:t>  </a:t>
          </a:r>
          <a:r>
            <a:rPr lang="en-US" sz="3600" dirty="0" err="1"/>
            <a:t>Quản</a:t>
          </a:r>
          <a:r>
            <a:rPr lang="en-US" sz="3600" dirty="0"/>
            <a:t> </a:t>
          </a:r>
          <a:r>
            <a:rPr lang="en-US" sz="3600" dirty="0" err="1"/>
            <a:t>trị</a:t>
          </a:r>
          <a:r>
            <a:rPr lang="en-US" sz="3600" dirty="0"/>
            <a:t> marketing </a:t>
          </a:r>
          <a:r>
            <a:rPr lang="en-US" sz="3600" dirty="0" err="1"/>
            <a:t>toàn</a:t>
          </a:r>
          <a:r>
            <a:rPr lang="en-US" sz="3600" dirty="0"/>
            <a:t> </a:t>
          </a:r>
          <a:r>
            <a:rPr lang="en-US" sz="3600" dirty="0" err="1"/>
            <a:t>cầu</a:t>
          </a:r>
          <a:endParaRPr lang="en-US" sz="3600" dirty="0"/>
        </a:p>
      </dgm:t>
    </dgm:pt>
    <dgm:pt modelId="{0B385E1B-2DF3-44E1-ABE4-639173CFC823}" type="parTrans" cxnId="{B35ECE9E-434B-467A-ABA0-FCA28B7D4958}">
      <dgm:prSet/>
      <dgm:spPr/>
      <dgm:t>
        <a:bodyPr/>
        <a:lstStyle/>
        <a:p>
          <a:endParaRPr lang="en-US"/>
        </a:p>
      </dgm:t>
    </dgm:pt>
    <dgm:pt modelId="{07390122-9E21-4D79-BB60-44AB68EB986C}" type="sibTrans" cxnId="{B35ECE9E-434B-467A-ABA0-FCA28B7D4958}">
      <dgm:prSet/>
      <dgm:spPr/>
      <dgm:t>
        <a:bodyPr/>
        <a:lstStyle/>
        <a:p>
          <a:endParaRPr lang="en-US"/>
        </a:p>
      </dgm:t>
    </dgm:pt>
    <dgm:pt modelId="{36CFDAD5-3A6D-48FB-8281-0C94C0D5D603}">
      <dgm:prSet phldrT="[Text]" custT="1"/>
      <dgm:spPr/>
      <dgm:t>
        <a:bodyPr/>
        <a:lstStyle/>
        <a:p>
          <a:r>
            <a:rPr lang="en-US" sz="3600" dirty="0" err="1"/>
            <a:t>Quản</a:t>
          </a:r>
          <a:r>
            <a:rPr lang="en-US" sz="3600" dirty="0"/>
            <a:t> </a:t>
          </a:r>
          <a:r>
            <a:rPr lang="en-US" sz="3600" dirty="0" err="1"/>
            <a:t>trị</a:t>
          </a:r>
          <a:r>
            <a:rPr lang="en-US" sz="3600" dirty="0"/>
            <a:t> </a:t>
          </a:r>
          <a:r>
            <a:rPr lang="en-US" sz="3600" dirty="0" err="1"/>
            <a:t>nhân</a:t>
          </a:r>
          <a:r>
            <a:rPr lang="en-US" sz="3600" dirty="0"/>
            <a:t> </a:t>
          </a:r>
          <a:r>
            <a:rPr lang="en-US" sz="3600" dirty="0" err="1"/>
            <a:t>sự</a:t>
          </a:r>
          <a:r>
            <a:rPr lang="en-US" sz="3600" dirty="0"/>
            <a:t> </a:t>
          </a:r>
          <a:r>
            <a:rPr lang="en-US" sz="3600" dirty="0" err="1"/>
            <a:t>toàn</a:t>
          </a:r>
          <a:r>
            <a:rPr lang="en-US" sz="3600" dirty="0"/>
            <a:t> </a:t>
          </a:r>
          <a:r>
            <a:rPr lang="en-US" sz="3600" dirty="0" err="1"/>
            <a:t>cầu</a:t>
          </a:r>
          <a:endParaRPr lang="en-US" sz="3600" dirty="0"/>
        </a:p>
      </dgm:t>
    </dgm:pt>
    <dgm:pt modelId="{7BFDAC29-9F31-48B0-B39A-D707DD5295E9}" type="parTrans" cxnId="{2B0BE164-E303-4F6B-8AD5-7105EA0382E9}">
      <dgm:prSet/>
      <dgm:spPr/>
      <dgm:t>
        <a:bodyPr/>
        <a:lstStyle/>
        <a:p>
          <a:endParaRPr lang="en-US"/>
        </a:p>
      </dgm:t>
    </dgm:pt>
    <dgm:pt modelId="{5E2BDEAA-9B0A-4438-B721-DA9CED4E06CD}" type="sibTrans" cxnId="{2B0BE164-E303-4F6B-8AD5-7105EA0382E9}">
      <dgm:prSet/>
      <dgm:spPr/>
      <dgm:t>
        <a:bodyPr/>
        <a:lstStyle/>
        <a:p>
          <a:endParaRPr lang="en-US"/>
        </a:p>
      </dgm:t>
    </dgm:pt>
    <dgm:pt modelId="{AC9F49C3-7F4A-40A7-8EF8-E5B99766A131}" type="pres">
      <dgm:prSet presAssocID="{C3DF261F-AF16-4648-A264-E6CA01B2F69D}" presName="Name0" presStyleCnt="0">
        <dgm:presLayoutVars>
          <dgm:chMax val="7"/>
          <dgm:chPref val="7"/>
          <dgm:dir/>
        </dgm:presLayoutVars>
      </dgm:prSet>
      <dgm:spPr/>
    </dgm:pt>
    <dgm:pt modelId="{BD85FB37-E34F-4008-8E35-06D9B109B464}" type="pres">
      <dgm:prSet presAssocID="{C3DF261F-AF16-4648-A264-E6CA01B2F69D}" presName="Name1" presStyleCnt="0"/>
      <dgm:spPr/>
    </dgm:pt>
    <dgm:pt modelId="{70C5F980-626D-4FDD-A39D-39619BA5AC7F}" type="pres">
      <dgm:prSet presAssocID="{C3DF261F-AF16-4648-A264-E6CA01B2F69D}" presName="cycle" presStyleCnt="0"/>
      <dgm:spPr/>
    </dgm:pt>
    <dgm:pt modelId="{9357BA25-22B0-41F7-93AA-940F054D0605}" type="pres">
      <dgm:prSet presAssocID="{C3DF261F-AF16-4648-A264-E6CA01B2F69D}" presName="srcNode" presStyleLbl="node1" presStyleIdx="0" presStyleCnt="2"/>
      <dgm:spPr/>
    </dgm:pt>
    <dgm:pt modelId="{EB31954B-048B-4E6A-8492-474CF04A513F}" type="pres">
      <dgm:prSet presAssocID="{C3DF261F-AF16-4648-A264-E6CA01B2F69D}" presName="conn" presStyleLbl="parChTrans1D2" presStyleIdx="0" presStyleCnt="1"/>
      <dgm:spPr/>
    </dgm:pt>
    <dgm:pt modelId="{36D78647-F832-4533-B557-541E9434DACC}" type="pres">
      <dgm:prSet presAssocID="{C3DF261F-AF16-4648-A264-E6CA01B2F69D}" presName="extraNode" presStyleLbl="node1" presStyleIdx="0" presStyleCnt="2"/>
      <dgm:spPr/>
    </dgm:pt>
    <dgm:pt modelId="{0BB9A557-51FA-43DF-B66D-E531DAFC7294}" type="pres">
      <dgm:prSet presAssocID="{C3DF261F-AF16-4648-A264-E6CA01B2F69D}" presName="dstNode" presStyleLbl="node1" presStyleIdx="0" presStyleCnt="2"/>
      <dgm:spPr/>
    </dgm:pt>
    <dgm:pt modelId="{B76031F4-A087-4521-A2A4-B9C64E5AE269}" type="pres">
      <dgm:prSet presAssocID="{F9DD0C53-F64D-4812-8A3B-17734D8E6F5D}" presName="text_1" presStyleLbl="node1" presStyleIdx="0" presStyleCnt="2" custScaleX="110643" custLinFactNeighborX="15779">
        <dgm:presLayoutVars>
          <dgm:bulletEnabled val="1"/>
        </dgm:presLayoutVars>
      </dgm:prSet>
      <dgm:spPr/>
    </dgm:pt>
    <dgm:pt modelId="{C140F40E-F61D-4ACC-AEE3-8AB739B819A9}" type="pres">
      <dgm:prSet presAssocID="{F9DD0C53-F64D-4812-8A3B-17734D8E6F5D}" presName="accent_1" presStyleCnt="0"/>
      <dgm:spPr/>
    </dgm:pt>
    <dgm:pt modelId="{4D7FCCFE-B8DD-47E7-A762-60EF66D8E829}" type="pres">
      <dgm:prSet presAssocID="{F9DD0C53-F64D-4812-8A3B-17734D8E6F5D}" presName="accentRepeatNode" presStyleLbl="solidFgAcc1" presStyleIdx="0" presStyleCnt="2"/>
      <dgm:spPr>
        <a:blipFill rotWithShape="0">
          <a:blip xmlns:r="http://schemas.openxmlformats.org/officeDocument/2006/relationships" r:embed="rId1"/>
          <a:stretch>
            <a:fillRect/>
          </a:stretch>
        </a:blipFill>
      </dgm:spPr>
    </dgm:pt>
    <dgm:pt modelId="{4838305C-ABDE-4194-B17B-515D9E58948F}" type="pres">
      <dgm:prSet presAssocID="{36CFDAD5-3A6D-48FB-8281-0C94C0D5D603}" presName="text_2" presStyleLbl="node1" presStyleIdx="1" presStyleCnt="2">
        <dgm:presLayoutVars>
          <dgm:bulletEnabled val="1"/>
        </dgm:presLayoutVars>
      </dgm:prSet>
      <dgm:spPr/>
    </dgm:pt>
    <dgm:pt modelId="{1EAB7000-B9D9-46CF-93E5-428934CCDBDC}" type="pres">
      <dgm:prSet presAssocID="{36CFDAD5-3A6D-48FB-8281-0C94C0D5D603}" presName="accent_2" presStyleCnt="0"/>
      <dgm:spPr/>
    </dgm:pt>
    <dgm:pt modelId="{3B469426-BD0A-41C6-88F5-49CD38C24B28}" type="pres">
      <dgm:prSet presAssocID="{36CFDAD5-3A6D-48FB-8281-0C94C0D5D603}" presName="accentRepeatNode" presStyleLbl="solidFgAcc1" presStyleIdx="1" presStyleCnt="2"/>
      <dgm:spPr>
        <a:blipFill rotWithShape="0">
          <a:blip xmlns:r="http://schemas.openxmlformats.org/officeDocument/2006/relationships" r:embed="rId2"/>
          <a:stretch>
            <a:fillRect/>
          </a:stretch>
        </a:blipFill>
      </dgm:spPr>
    </dgm:pt>
  </dgm:ptLst>
  <dgm:cxnLst>
    <dgm:cxn modelId="{89244A0B-C158-48CE-B23F-F75F32B18FDC}" type="presOf" srcId="{07390122-9E21-4D79-BB60-44AB68EB986C}" destId="{EB31954B-048B-4E6A-8492-474CF04A513F}" srcOrd="0" destOrd="0" presId="urn:microsoft.com/office/officeart/2008/layout/VerticalCurvedList"/>
    <dgm:cxn modelId="{2B0BE164-E303-4F6B-8AD5-7105EA0382E9}" srcId="{C3DF261F-AF16-4648-A264-E6CA01B2F69D}" destId="{36CFDAD5-3A6D-48FB-8281-0C94C0D5D603}" srcOrd="1" destOrd="0" parTransId="{7BFDAC29-9F31-48B0-B39A-D707DD5295E9}" sibTransId="{5E2BDEAA-9B0A-4438-B721-DA9CED4E06CD}"/>
    <dgm:cxn modelId="{CA36224B-AA32-4553-A41C-739D158EC5E6}" type="presOf" srcId="{F9DD0C53-F64D-4812-8A3B-17734D8E6F5D}" destId="{B76031F4-A087-4521-A2A4-B9C64E5AE269}" srcOrd="0" destOrd="0" presId="urn:microsoft.com/office/officeart/2008/layout/VerticalCurvedList"/>
    <dgm:cxn modelId="{B35ECE9E-434B-467A-ABA0-FCA28B7D4958}" srcId="{C3DF261F-AF16-4648-A264-E6CA01B2F69D}" destId="{F9DD0C53-F64D-4812-8A3B-17734D8E6F5D}" srcOrd="0" destOrd="0" parTransId="{0B385E1B-2DF3-44E1-ABE4-639173CFC823}" sibTransId="{07390122-9E21-4D79-BB60-44AB68EB986C}"/>
    <dgm:cxn modelId="{96B34CD7-C03A-48E5-8E58-6185FDA4D704}" type="presOf" srcId="{36CFDAD5-3A6D-48FB-8281-0C94C0D5D603}" destId="{4838305C-ABDE-4194-B17B-515D9E58948F}" srcOrd="0" destOrd="0" presId="urn:microsoft.com/office/officeart/2008/layout/VerticalCurvedList"/>
    <dgm:cxn modelId="{B8AC61EB-E349-4E49-9BE9-F468D0A59FC9}" type="presOf" srcId="{C3DF261F-AF16-4648-A264-E6CA01B2F69D}" destId="{AC9F49C3-7F4A-40A7-8EF8-E5B99766A131}" srcOrd="0" destOrd="0" presId="urn:microsoft.com/office/officeart/2008/layout/VerticalCurvedList"/>
    <dgm:cxn modelId="{6752A220-8613-47C4-AAD2-52E8B342001C}" type="presParOf" srcId="{AC9F49C3-7F4A-40A7-8EF8-E5B99766A131}" destId="{BD85FB37-E34F-4008-8E35-06D9B109B464}" srcOrd="0" destOrd="0" presId="urn:microsoft.com/office/officeart/2008/layout/VerticalCurvedList"/>
    <dgm:cxn modelId="{91FD871F-28EA-40EA-8A9A-9152FF65DAA3}" type="presParOf" srcId="{BD85FB37-E34F-4008-8E35-06D9B109B464}" destId="{70C5F980-626D-4FDD-A39D-39619BA5AC7F}" srcOrd="0" destOrd="0" presId="urn:microsoft.com/office/officeart/2008/layout/VerticalCurvedList"/>
    <dgm:cxn modelId="{F3BFAF6A-06D1-4324-8C36-A32CB68EC71F}" type="presParOf" srcId="{70C5F980-626D-4FDD-A39D-39619BA5AC7F}" destId="{9357BA25-22B0-41F7-93AA-940F054D0605}" srcOrd="0" destOrd="0" presId="urn:microsoft.com/office/officeart/2008/layout/VerticalCurvedList"/>
    <dgm:cxn modelId="{5C597976-12B2-49BA-9F47-A4223141F424}" type="presParOf" srcId="{70C5F980-626D-4FDD-A39D-39619BA5AC7F}" destId="{EB31954B-048B-4E6A-8492-474CF04A513F}" srcOrd="1" destOrd="0" presId="urn:microsoft.com/office/officeart/2008/layout/VerticalCurvedList"/>
    <dgm:cxn modelId="{F3EEAA2C-8A4F-4F0B-AF77-0FE3059ED79A}" type="presParOf" srcId="{70C5F980-626D-4FDD-A39D-39619BA5AC7F}" destId="{36D78647-F832-4533-B557-541E9434DACC}" srcOrd="2" destOrd="0" presId="urn:microsoft.com/office/officeart/2008/layout/VerticalCurvedList"/>
    <dgm:cxn modelId="{0F7A4F54-B5FF-45EF-9E79-53AA685061BF}" type="presParOf" srcId="{70C5F980-626D-4FDD-A39D-39619BA5AC7F}" destId="{0BB9A557-51FA-43DF-B66D-E531DAFC7294}" srcOrd="3" destOrd="0" presId="urn:microsoft.com/office/officeart/2008/layout/VerticalCurvedList"/>
    <dgm:cxn modelId="{ADE18B63-2013-46F1-A39C-DEA609EA8907}" type="presParOf" srcId="{BD85FB37-E34F-4008-8E35-06D9B109B464}" destId="{B76031F4-A087-4521-A2A4-B9C64E5AE269}" srcOrd="1" destOrd="0" presId="urn:microsoft.com/office/officeart/2008/layout/VerticalCurvedList"/>
    <dgm:cxn modelId="{ADD6636B-0451-4EFA-8096-907B661B8597}" type="presParOf" srcId="{BD85FB37-E34F-4008-8E35-06D9B109B464}" destId="{C140F40E-F61D-4ACC-AEE3-8AB739B819A9}" srcOrd="2" destOrd="0" presId="urn:microsoft.com/office/officeart/2008/layout/VerticalCurvedList"/>
    <dgm:cxn modelId="{EFBF67E9-6BF4-46F2-A533-4873048105EC}" type="presParOf" srcId="{C140F40E-F61D-4ACC-AEE3-8AB739B819A9}" destId="{4D7FCCFE-B8DD-47E7-A762-60EF66D8E829}" srcOrd="0" destOrd="0" presId="urn:microsoft.com/office/officeart/2008/layout/VerticalCurvedList"/>
    <dgm:cxn modelId="{E499E439-45A8-4E0C-9DA0-6178E7C510FB}" type="presParOf" srcId="{BD85FB37-E34F-4008-8E35-06D9B109B464}" destId="{4838305C-ABDE-4194-B17B-515D9E58948F}" srcOrd="3" destOrd="0" presId="urn:microsoft.com/office/officeart/2008/layout/VerticalCurvedList"/>
    <dgm:cxn modelId="{50921AEE-C65F-4698-B00C-3AD8F7FEB947}" type="presParOf" srcId="{BD85FB37-E34F-4008-8E35-06D9B109B464}" destId="{1EAB7000-B9D9-46CF-93E5-428934CCDBDC}" srcOrd="4" destOrd="0" presId="urn:microsoft.com/office/officeart/2008/layout/VerticalCurvedList"/>
    <dgm:cxn modelId="{915FDA26-498E-4BE4-9CCC-014B3EF2D67B}" type="presParOf" srcId="{1EAB7000-B9D9-46CF-93E5-428934CCDBDC}" destId="{3B469426-BD0A-41C6-88F5-49CD38C24B2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5CDA41-D6A5-4F68-8DC4-2CAD1B4EDC43}"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BE68E938-371C-44BB-ADB3-66648704E027}">
      <dgm:prSet phldrT="[Text]" custT="1"/>
      <dgm:spPr/>
      <dgm:t>
        <a:bodyPr/>
        <a:lstStyle/>
        <a:p>
          <a:r>
            <a:rPr lang="en-US" sz="2800" b="1" dirty="0" err="1">
              <a:latin typeface="Times New Roman" panose="02020603050405020304" pitchFamily="18" charset="0"/>
              <a:cs typeface="Times New Roman" panose="02020603050405020304" pitchFamily="18" charset="0"/>
            </a:rPr>
            <a:t>Địa</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phương</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hóa</a:t>
          </a:r>
          <a:endParaRPr lang="en-US" sz="2800" b="1" dirty="0">
            <a:latin typeface="Times New Roman" panose="02020603050405020304" pitchFamily="18" charset="0"/>
            <a:cs typeface="Times New Roman" panose="02020603050405020304" pitchFamily="18" charset="0"/>
          </a:endParaRPr>
        </a:p>
      </dgm:t>
    </dgm:pt>
    <dgm:pt modelId="{5BEB645E-14CC-426A-B981-4ECEEEE8DFB3}" type="parTrans" cxnId="{ECC52A9E-D379-478B-A572-A79040A55EB9}">
      <dgm:prSet/>
      <dgm:spPr/>
      <dgm:t>
        <a:bodyPr/>
        <a:lstStyle/>
        <a:p>
          <a:endParaRPr lang="en-US"/>
        </a:p>
      </dgm:t>
    </dgm:pt>
    <dgm:pt modelId="{43C24012-50C3-40B2-8F53-3AB5DC68EC71}" type="sibTrans" cxnId="{ECC52A9E-D379-478B-A572-A79040A55EB9}">
      <dgm:prSet/>
      <dgm:spPr/>
      <dgm:t>
        <a:bodyPr/>
        <a:lstStyle/>
        <a:p>
          <a:endParaRPr lang="en-US"/>
        </a:p>
      </dgm:t>
    </dgm:pt>
    <dgm:pt modelId="{CFDA2A3D-4EBA-44C8-A205-C96C66BCC91B}">
      <dgm:prSet phldrT="[Text]" custT="1"/>
      <dgm:spPr/>
      <dgm:t>
        <a:bodyPr/>
        <a:lstStyle/>
        <a:p>
          <a:r>
            <a:rPr lang="en-US" sz="2800" dirty="0" err="1">
              <a:latin typeface="Times New Roman" panose="02020603050405020304" pitchFamily="18" charset="0"/>
              <a:cs typeface="Times New Roman" panose="02020603050405020304" pitchFamily="18" charset="0"/>
            </a:rPr>
            <a:t>Yếu</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tố</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văn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hóa</a:t>
          </a:r>
          <a:r>
            <a:rPr lang="en-US" sz="2800" dirty="0">
              <a:latin typeface="Times New Roman" panose="02020603050405020304" pitchFamily="18" charset="0"/>
              <a:cs typeface="Times New Roman" panose="02020603050405020304" pitchFamily="18" charset="0"/>
            </a:rPr>
            <a:t> – </a:t>
          </a:r>
          <a:r>
            <a:rPr lang="en-US" sz="2800" dirty="0" err="1">
              <a:latin typeface="Times New Roman" panose="02020603050405020304" pitchFamily="18" charset="0"/>
              <a:cs typeface="Times New Roman" panose="02020603050405020304" pitchFamily="18" charset="0"/>
            </a:rPr>
            <a:t>xã</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hội</a:t>
          </a:r>
          <a:endParaRPr lang="en-US" sz="2800" dirty="0">
            <a:latin typeface="Times New Roman" panose="02020603050405020304" pitchFamily="18" charset="0"/>
            <a:cs typeface="Times New Roman" panose="02020603050405020304" pitchFamily="18" charset="0"/>
          </a:endParaRPr>
        </a:p>
      </dgm:t>
    </dgm:pt>
    <dgm:pt modelId="{A0B6E8CF-9DEB-495F-AE2B-D0915B8835C0}" type="parTrans" cxnId="{B2AF4DA5-3A79-436D-B953-DE53EE955447}">
      <dgm:prSet/>
      <dgm:spPr/>
      <dgm:t>
        <a:bodyPr/>
        <a:lstStyle/>
        <a:p>
          <a:endParaRPr lang="en-US"/>
        </a:p>
      </dgm:t>
    </dgm:pt>
    <dgm:pt modelId="{5E6AEC6F-DD16-4414-B9BA-C05517DF450A}" type="sibTrans" cxnId="{B2AF4DA5-3A79-436D-B953-DE53EE955447}">
      <dgm:prSet/>
      <dgm:spPr/>
      <dgm:t>
        <a:bodyPr/>
        <a:lstStyle/>
        <a:p>
          <a:endParaRPr lang="en-US"/>
        </a:p>
      </dgm:t>
    </dgm:pt>
    <dgm:pt modelId="{142BA636-6DFF-4CC3-9968-3DFCC139BDF9}">
      <dgm:prSet phldrT="[Text]" custT="1"/>
      <dgm:spPr/>
      <dgm:t>
        <a:bodyPr/>
        <a:lstStyle/>
        <a:p>
          <a:r>
            <a:rPr lang="en-US" sz="2800" dirty="0" err="1">
              <a:latin typeface="Times New Roman" panose="02020603050405020304" pitchFamily="18" charset="0"/>
              <a:cs typeface="Times New Roman" panose="02020603050405020304" pitchFamily="18" charset="0"/>
            </a:rPr>
            <a:t>Yếu</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tố</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kỹ</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thuật</a:t>
          </a:r>
          <a:endParaRPr lang="en-US" sz="2800" dirty="0">
            <a:latin typeface="Times New Roman" panose="02020603050405020304" pitchFamily="18" charset="0"/>
            <a:cs typeface="Times New Roman" panose="02020603050405020304" pitchFamily="18" charset="0"/>
          </a:endParaRPr>
        </a:p>
      </dgm:t>
    </dgm:pt>
    <dgm:pt modelId="{A4EDA5B6-8C6F-4281-B6D3-CF21387F4723}" type="parTrans" cxnId="{581506C7-C776-4A23-8BB3-2DF167CB4A86}">
      <dgm:prSet/>
      <dgm:spPr/>
      <dgm:t>
        <a:bodyPr/>
        <a:lstStyle/>
        <a:p>
          <a:endParaRPr lang="en-US"/>
        </a:p>
      </dgm:t>
    </dgm:pt>
    <dgm:pt modelId="{9D9842F3-5C9A-46E4-9F76-63B7C57834F5}" type="sibTrans" cxnId="{581506C7-C776-4A23-8BB3-2DF167CB4A86}">
      <dgm:prSet/>
      <dgm:spPr/>
      <dgm:t>
        <a:bodyPr/>
        <a:lstStyle/>
        <a:p>
          <a:endParaRPr lang="en-US"/>
        </a:p>
      </dgm:t>
    </dgm:pt>
    <dgm:pt modelId="{D8975691-45B6-4C47-88BD-12B1848E347C}">
      <dgm:prSet phldrT="[Text]" custT="1"/>
      <dgm:spPr/>
      <dgm:t>
        <a:bodyPr/>
        <a:lstStyle/>
        <a:p>
          <a:r>
            <a:rPr lang="en-US" sz="2800" dirty="0" err="1">
              <a:latin typeface="Times New Roman" panose="02020603050405020304" pitchFamily="18" charset="0"/>
              <a:cs typeface="Times New Roman" panose="02020603050405020304" pitchFamily="18" charset="0"/>
            </a:rPr>
            <a:t>Yếu</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tố</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luật</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pháp</a:t>
          </a:r>
          <a:endParaRPr lang="en-US" sz="2800" dirty="0">
            <a:latin typeface="Times New Roman" panose="02020603050405020304" pitchFamily="18" charset="0"/>
            <a:cs typeface="Times New Roman" panose="02020603050405020304" pitchFamily="18" charset="0"/>
          </a:endParaRPr>
        </a:p>
      </dgm:t>
    </dgm:pt>
    <dgm:pt modelId="{D0453EF1-15DD-4022-9065-70FDF5EC6DA8}" type="parTrans" cxnId="{974A909E-CA68-4B0C-B34D-72756F183F5C}">
      <dgm:prSet/>
      <dgm:spPr/>
      <dgm:t>
        <a:bodyPr/>
        <a:lstStyle/>
        <a:p>
          <a:endParaRPr lang="en-US"/>
        </a:p>
      </dgm:t>
    </dgm:pt>
    <dgm:pt modelId="{6F612F94-E78B-4D1D-933A-6AEEDED1E40F}" type="sibTrans" cxnId="{974A909E-CA68-4B0C-B34D-72756F183F5C}">
      <dgm:prSet/>
      <dgm:spPr/>
      <dgm:t>
        <a:bodyPr/>
        <a:lstStyle/>
        <a:p>
          <a:endParaRPr lang="en-US"/>
        </a:p>
      </dgm:t>
    </dgm:pt>
    <dgm:pt modelId="{105A023B-7FDF-443F-9FB3-D545EB6A6B82}" type="pres">
      <dgm:prSet presAssocID="{085CDA41-D6A5-4F68-8DC4-2CAD1B4EDC43}" presName="diagram" presStyleCnt="0">
        <dgm:presLayoutVars>
          <dgm:chPref val="1"/>
          <dgm:dir/>
          <dgm:animOne val="branch"/>
          <dgm:animLvl val="lvl"/>
          <dgm:resizeHandles val="exact"/>
        </dgm:presLayoutVars>
      </dgm:prSet>
      <dgm:spPr/>
    </dgm:pt>
    <dgm:pt modelId="{6885EC89-25C8-4FBF-8CAC-93D758D6047D}" type="pres">
      <dgm:prSet presAssocID="{BE68E938-371C-44BB-ADB3-66648704E027}" presName="root1" presStyleCnt="0"/>
      <dgm:spPr/>
    </dgm:pt>
    <dgm:pt modelId="{9F1779F2-9B92-4771-938D-63890754CB11}" type="pres">
      <dgm:prSet presAssocID="{BE68E938-371C-44BB-ADB3-66648704E027}" presName="LevelOneTextNode" presStyleLbl="node0" presStyleIdx="0" presStyleCnt="1">
        <dgm:presLayoutVars>
          <dgm:chPref val="3"/>
        </dgm:presLayoutVars>
      </dgm:prSet>
      <dgm:spPr/>
    </dgm:pt>
    <dgm:pt modelId="{DDFDDD3F-58F8-4740-B6CA-1C0BEA231F87}" type="pres">
      <dgm:prSet presAssocID="{BE68E938-371C-44BB-ADB3-66648704E027}" presName="level2hierChild" presStyleCnt="0"/>
      <dgm:spPr/>
    </dgm:pt>
    <dgm:pt modelId="{E54FB98D-0D2B-44E4-84E1-23E6F0BE2F51}" type="pres">
      <dgm:prSet presAssocID="{A0B6E8CF-9DEB-495F-AE2B-D0915B8835C0}" presName="conn2-1" presStyleLbl="parChTrans1D2" presStyleIdx="0" presStyleCnt="3"/>
      <dgm:spPr/>
    </dgm:pt>
    <dgm:pt modelId="{AA9E36CA-E8D9-4F25-9DDF-152A0B171E72}" type="pres">
      <dgm:prSet presAssocID="{A0B6E8CF-9DEB-495F-AE2B-D0915B8835C0}" presName="connTx" presStyleLbl="parChTrans1D2" presStyleIdx="0" presStyleCnt="3"/>
      <dgm:spPr/>
    </dgm:pt>
    <dgm:pt modelId="{9F616824-ABCC-475D-AC05-445F50DD2855}" type="pres">
      <dgm:prSet presAssocID="{CFDA2A3D-4EBA-44C8-A205-C96C66BCC91B}" presName="root2" presStyleCnt="0"/>
      <dgm:spPr/>
    </dgm:pt>
    <dgm:pt modelId="{3AE6D2C1-F913-44F6-B356-7B44B38AC842}" type="pres">
      <dgm:prSet presAssocID="{CFDA2A3D-4EBA-44C8-A205-C96C66BCC91B}" presName="LevelTwoTextNode" presStyleLbl="node2" presStyleIdx="0" presStyleCnt="3">
        <dgm:presLayoutVars>
          <dgm:chPref val="3"/>
        </dgm:presLayoutVars>
      </dgm:prSet>
      <dgm:spPr/>
    </dgm:pt>
    <dgm:pt modelId="{49C83C11-7D80-4715-804B-4276F9AB8707}" type="pres">
      <dgm:prSet presAssocID="{CFDA2A3D-4EBA-44C8-A205-C96C66BCC91B}" presName="level3hierChild" presStyleCnt="0"/>
      <dgm:spPr/>
    </dgm:pt>
    <dgm:pt modelId="{7446B720-AD37-4CD7-BD45-989BED13A3B1}" type="pres">
      <dgm:prSet presAssocID="{A4EDA5B6-8C6F-4281-B6D3-CF21387F4723}" presName="conn2-1" presStyleLbl="parChTrans1D2" presStyleIdx="1" presStyleCnt="3"/>
      <dgm:spPr/>
    </dgm:pt>
    <dgm:pt modelId="{B63B4C63-2ED3-4E7B-A2F5-47EDA6C83D9F}" type="pres">
      <dgm:prSet presAssocID="{A4EDA5B6-8C6F-4281-B6D3-CF21387F4723}" presName="connTx" presStyleLbl="parChTrans1D2" presStyleIdx="1" presStyleCnt="3"/>
      <dgm:spPr/>
    </dgm:pt>
    <dgm:pt modelId="{46512676-4A13-4A00-B1B0-BED0C4AA005E}" type="pres">
      <dgm:prSet presAssocID="{142BA636-6DFF-4CC3-9968-3DFCC139BDF9}" presName="root2" presStyleCnt="0"/>
      <dgm:spPr/>
    </dgm:pt>
    <dgm:pt modelId="{FB23427B-8DCA-4E64-A84F-56D3043F92DF}" type="pres">
      <dgm:prSet presAssocID="{142BA636-6DFF-4CC3-9968-3DFCC139BDF9}" presName="LevelTwoTextNode" presStyleLbl="node2" presStyleIdx="1" presStyleCnt="3">
        <dgm:presLayoutVars>
          <dgm:chPref val="3"/>
        </dgm:presLayoutVars>
      </dgm:prSet>
      <dgm:spPr/>
    </dgm:pt>
    <dgm:pt modelId="{C5C9EE5D-161D-4B70-9E68-830BB107120D}" type="pres">
      <dgm:prSet presAssocID="{142BA636-6DFF-4CC3-9968-3DFCC139BDF9}" presName="level3hierChild" presStyleCnt="0"/>
      <dgm:spPr/>
    </dgm:pt>
    <dgm:pt modelId="{BF81E230-A2DE-4374-8E83-C08A7847B11E}" type="pres">
      <dgm:prSet presAssocID="{D0453EF1-15DD-4022-9065-70FDF5EC6DA8}" presName="conn2-1" presStyleLbl="parChTrans1D2" presStyleIdx="2" presStyleCnt="3"/>
      <dgm:spPr/>
    </dgm:pt>
    <dgm:pt modelId="{0DC3A44D-AE3E-4B9B-92C8-7BD5EA84C5F3}" type="pres">
      <dgm:prSet presAssocID="{D0453EF1-15DD-4022-9065-70FDF5EC6DA8}" presName="connTx" presStyleLbl="parChTrans1D2" presStyleIdx="2" presStyleCnt="3"/>
      <dgm:spPr/>
    </dgm:pt>
    <dgm:pt modelId="{E7BF9237-BCB0-4FB8-8801-F0F42E971396}" type="pres">
      <dgm:prSet presAssocID="{D8975691-45B6-4C47-88BD-12B1848E347C}" presName="root2" presStyleCnt="0"/>
      <dgm:spPr/>
    </dgm:pt>
    <dgm:pt modelId="{9AAF1B15-8FC3-4839-81B8-9322749C7B54}" type="pres">
      <dgm:prSet presAssocID="{D8975691-45B6-4C47-88BD-12B1848E347C}" presName="LevelTwoTextNode" presStyleLbl="node2" presStyleIdx="2" presStyleCnt="3">
        <dgm:presLayoutVars>
          <dgm:chPref val="3"/>
        </dgm:presLayoutVars>
      </dgm:prSet>
      <dgm:spPr/>
    </dgm:pt>
    <dgm:pt modelId="{5B523D70-40E4-413C-953F-845683149575}" type="pres">
      <dgm:prSet presAssocID="{D8975691-45B6-4C47-88BD-12B1848E347C}" presName="level3hierChild" presStyleCnt="0"/>
      <dgm:spPr/>
    </dgm:pt>
  </dgm:ptLst>
  <dgm:cxnLst>
    <dgm:cxn modelId="{B835C72B-7D60-414B-B155-2CBD3CD1C651}" type="presOf" srcId="{A0B6E8CF-9DEB-495F-AE2B-D0915B8835C0}" destId="{AA9E36CA-E8D9-4F25-9DDF-152A0B171E72}" srcOrd="1" destOrd="0" presId="urn:microsoft.com/office/officeart/2005/8/layout/hierarchy2"/>
    <dgm:cxn modelId="{B1D2F73B-45B5-4488-BDA5-582A3050EC5F}" type="presOf" srcId="{D0453EF1-15DD-4022-9065-70FDF5EC6DA8}" destId="{0DC3A44D-AE3E-4B9B-92C8-7BD5EA84C5F3}" srcOrd="1" destOrd="0" presId="urn:microsoft.com/office/officeart/2005/8/layout/hierarchy2"/>
    <dgm:cxn modelId="{7F176943-72AA-4196-BFE1-B09F88C7ABD4}" type="presOf" srcId="{BE68E938-371C-44BB-ADB3-66648704E027}" destId="{9F1779F2-9B92-4771-938D-63890754CB11}" srcOrd="0" destOrd="0" presId="urn:microsoft.com/office/officeart/2005/8/layout/hierarchy2"/>
    <dgm:cxn modelId="{39E9774E-A01B-46D6-ACC4-C12008187362}" type="presOf" srcId="{CFDA2A3D-4EBA-44C8-A205-C96C66BCC91B}" destId="{3AE6D2C1-F913-44F6-B356-7B44B38AC842}" srcOrd="0" destOrd="0" presId="urn:microsoft.com/office/officeart/2005/8/layout/hierarchy2"/>
    <dgm:cxn modelId="{84350351-23E8-44DC-944A-37D6FAF38437}" type="presOf" srcId="{D0453EF1-15DD-4022-9065-70FDF5EC6DA8}" destId="{BF81E230-A2DE-4374-8E83-C08A7847B11E}" srcOrd="0" destOrd="0" presId="urn:microsoft.com/office/officeart/2005/8/layout/hierarchy2"/>
    <dgm:cxn modelId="{4EDB0056-9F45-4704-BF12-B42D781F335D}" type="presOf" srcId="{D8975691-45B6-4C47-88BD-12B1848E347C}" destId="{9AAF1B15-8FC3-4839-81B8-9322749C7B54}" srcOrd="0" destOrd="0" presId="urn:microsoft.com/office/officeart/2005/8/layout/hierarchy2"/>
    <dgm:cxn modelId="{79F86E7C-503E-4A12-B8D9-032EB5346529}" type="presOf" srcId="{085CDA41-D6A5-4F68-8DC4-2CAD1B4EDC43}" destId="{105A023B-7FDF-443F-9FB3-D545EB6A6B82}" srcOrd="0" destOrd="0" presId="urn:microsoft.com/office/officeart/2005/8/layout/hierarchy2"/>
    <dgm:cxn modelId="{ECC52A9E-D379-478B-A572-A79040A55EB9}" srcId="{085CDA41-D6A5-4F68-8DC4-2CAD1B4EDC43}" destId="{BE68E938-371C-44BB-ADB3-66648704E027}" srcOrd="0" destOrd="0" parTransId="{5BEB645E-14CC-426A-B981-4ECEEEE8DFB3}" sibTransId="{43C24012-50C3-40B2-8F53-3AB5DC68EC71}"/>
    <dgm:cxn modelId="{974A909E-CA68-4B0C-B34D-72756F183F5C}" srcId="{BE68E938-371C-44BB-ADB3-66648704E027}" destId="{D8975691-45B6-4C47-88BD-12B1848E347C}" srcOrd="2" destOrd="0" parTransId="{D0453EF1-15DD-4022-9065-70FDF5EC6DA8}" sibTransId="{6F612F94-E78B-4D1D-933A-6AEEDED1E40F}"/>
    <dgm:cxn modelId="{B2AF4DA5-3A79-436D-B953-DE53EE955447}" srcId="{BE68E938-371C-44BB-ADB3-66648704E027}" destId="{CFDA2A3D-4EBA-44C8-A205-C96C66BCC91B}" srcOrd="0" destOrd="0" parTransId="{A0B6E8CF-9DEB-495F-AE2B-D0915B8835C0}" sibTransId="{5E6AEC6F-DD16-4414-B9BA-C05517DF450A}"/>
    <dgm:cxn modelId="{44356AB7-F168-4C61-A8B1-829684F7D631}" type="presOf" srcId="{A4EDA5B6-8C6F-4281-B6D3-CF21387F4723}" destId="{B63B4C63-2ED3-4E7B-A2F5-47EDA6C83D9F}" srcOrd="1" destOrd="0" presId="urn:microsoft.com/office/officeart/2005/8/layout/hierarchy2"/>
    <dgm:cxn modelId="{583E76C6-7B72-47A8-9263-669079A15DFE}" type="presOf" srcId="{A4EDA5B6-8C6F-4281-B6D3-CF21387F4723}" destId="{7446B720-AD37-4CD7-BD45-989BED13A3B1}" srcOrd="0" destOrd="0" presId="urn:microsoft.com/office/officeart/2005/8/layout/hierarchy2"/>
    <dgm:cxn modelId="{581506C7-C776-4A23-8BB3-2DF167CB4A86}" srcId="{BE68E938-371C-44BB-ADB3-66648704E027}" destId="{142BA636-6DFF-4CC3-9968-3DFCC139BDF9}" srcOrd="1" destOrd="0" parTransId="{A4EDA5B6-8C6F-4281-B6D3-CF21387F4723}" sibTransId="{9D9842F3-5C9A-46E4-9F76-63B7C57834F5}"/>
    <dgm:cxn modelId="{DA87EBCF-6A30-4E04-9545-15D16892455C}" type="presOf" srcId="{142BA636-6DFF-4CC3-9968-3DFCC139BDF9}" destId="{FB23427B-8DCA-4E64-A84F-56D3043F92DF}" srcOrd="0" destOrd="0" presId="urn:microsoft.com/office/officeart/2005/8/layout/hierarchy2"/>
    <dgm:cxn modelId="{5067F0D4-03CD-492F-9A10-523C65D58396}" type="presOf" srcId="{A0B6E8CF-9DEB-495F-AE2B-D0915B8835C0}" destId="{E54FB98D-0D2B-44E4-84E1-23E6F0BE2F51}" srcOrd="0" destOrd="0" presId="urn:microsoft.com/office/officeart/2005/8/layout/hierarchy2"/>
    <dgm:cxn modelId="{DAB06F17-320E-4B81-9FC2-CD3A929D31B5}" type="presParOf" srcId="{105A023B-7FDF-443F-9FB3-D545EB6A6B82}" destId="{6885EC89-25C8-4FBF-8CAC-93D758D6047D}" srcOrd="0" destOrd="0" presId="urn:microsoft.com/office/officeart/2005/8/layout/hierarchy2"/>
    <dgm:cxn modelId="{4A6B13A0-FC1C-4AF2-BEBD-E40BCE690D0D}" type="presParOf" srcId="{6885EC89-25C8-4FBF-8CAC-93D758D6047D}" destId="{9F1779F2-9B92-4771-938D-63890754CB11}" srcOrd="0" destOrd="0" presId="urn:microsoft.com/office/officeart/2005/8/layout/hierarchy2"/>
    <dgm:cxn modelId="{38F66DC0-3FA8-436C-8584-960D76724656}" type="presParOf" srcId="{6885EC89-25C8-4FBF-8CAC-93D758D6047D}" destId="{DDFDDD3F-58F8-4740-B6CA-1C0BEA231F87}" srcOrd="1" destOrd="0" presId="urn:microsoft.com/office/officeart/2005/8/layout/hierarchy2"/>
    <dgm:cxn modelId="{906F3FE1-BA17-4D1B-9310-BEB0E0E34791}" type="presParOf" srcId="{DDFDDD3F-58F8-4740-B6CA-1C0BEA231F87}" destId="{E54FB98D-0D2B-44E4-84E1-23E6F0BE2F51}" srcOrd="0" destOrd="0" presId="urn:microsoft.com/office/officeart/2005/8/layout/hierarchy2"/>
    <dgm:cxn modelId="{853750BB-CC5E-44F1-8C1E-EED8B264A71A}" type="presParOf" srcId="{E54FB98D-0D2B-44E4-84E1-23E6F0BE2F51}" destId="{AA9E36CA-E8D9-4F25-9DDF-152A0B171E72}" srcOrd="0" destOrd="0" presId="urn:microsoft.com/office/officeart/2005/8/layout/hierarchy2"/>
    <dgm:cxn modelId="{E1C33804-0DAA-40B2-9174-F43C3AAA9566}" type="presParOf" srcId="{DDFDDD3F-58F8-4740-B6CA-1C0BEA231F87}" destId="{9F616824-ABCC-475D-AC05-445F50DD2855}" srcOrd="1" destOrd="0" presId="urn:microsoft.com/office/officeart/2005/8/layout/hierarchy2"/>
    <dgm:cxn modelId="{65F1E203-F804-4CFE-8E05-0B0CB70F3722}" type="presParOf" srcId="{9F616824-ABCC-475D-AC05-445F50DD2855}" destId="{3AE6D2C1-F913-44F6-B356-7B44B38AC842}" srcOrd="0" destOrd="0" presId="urn:microsoft.com/office/officeart/2005/8/layout/hierarchy2"/>
    <dgm:cxn modelId="{E34C25AB-C3C6-456C-A750-027F94562788}" type="presParOf" srcId="{9F616824-ABCC-475D-AC05-445F50DD2855}" destId="{49C83C11-7D80-4715-804B-4276F9AB8707}" srcOrd="1" destOrd="0" presId="urn:microsoft.com/office/officeart/2005/8/layout/hierarchy2"/>
    <dgm:cxn modelId="{0F42AE5A-38E7-4065-823D-D53996D5C7F6}" type="presParOf" srcId="{DDFDDD3F-58F8-4740-B6CA-1C0BEA231F87}" destId="{7446B720-AD37-4CD7-BD45-989BED13A3B1}" srcOrd="2" destOrd="0" presId="urn:microsoft.com/office/officeart/2005/8/layout/hierarchy2"/>
    <dgm:cxn modelId="{A7992232-F15F-42C1-8285-A775EF4A9681}" type="presParOf" srcId="{7446B720-AD37-4CD7-BD45-989BED13A3B1}" destId="{B63B4C63-2ED3-4E7B-A2F5-47EDA6C83D9F}" srcOrd="0" destOrd="0" presId="urn:microsoft.com/office/officeart/2005/8/layout/hierarchy2"/>
    <dgm:cxn modelId="{36E5D221-4F01-493E-8CCD-2DB5A47CEEDE}" type="presParOf" srcId="{DDFDDD3F-58F8-4740-B6CA-1C0BEA231F87}" destId="{46512676-4A13-4A00-B1B0-BED0C4AA005E}" srcOrd="3" destOrd="0" presId="urn:microsoft.com/office/officeart/2005/8/layout/hierarchy2"/>
    <dgm:cxn modelId="{ABF6C1C9-AEB1-4FED-AB2F-7945FD66406B}" type="presParOf" srcId="{46512676-4A13-4A00-B1B0-BED0C4AA005E}" destId="{FB23427B-8DCA-4E64-A84F-56D3043F92DF}" srcOrd="0" destOrd="0" presId="urn:microsoft.com/office/officeart/2005/8/layout/hierarchy2"/>
    <dgm:cxn modelId="{61998BA7-C337-4E8E-BA68-2EAA1E5BB060}" type="presParOf" srcId="{46512676-4A13-4A00-B1B0-BED0C4AA005E}" destId="{C5C9EE5D-161D-4B70-9E68-830BB107120D}" srcOrd="1" destOrd="0" presId="urn:microsoft.com/office/officeart/2005/8/layout/hierarchy2"/>
    <dgm:cxn modelId="{F970C8A3-5A58-48E6-8D01-D33017E3490D}" type="presParOf" srcId="{DDFDDD3F-58F8-4740-B6CA-1C0BEA231F87}" destId="{BF81E230-A2DE-4374-8E83-C08A7847B11E}" srcOrd="4" destOrd="0" presId="urn:microsoft.com/office/officeart/2005/8/layout/hierarchy2"/>
    <dgm:cxn modelId="{7F59E1DE-FC68-41BF-A03B-6354D217A76B}" type="presParOf" srcId="{BF81E230-A2DE-4374-8E83-C08A7847B11E}" destId="{0DC3A44D-AE3E-4B9B-92C8-7BD5EA84C5F3}" srcOrd="0" destOrd="0" presId="urn:microsoft.com/office/officeart/2005/8/layout/hierarchy2"/>
    <dgm:cxn modelId="{D61B1E44-1172-4ACB-948E-61213FDD8D26}" type="presParOf" srcId="{DDFDDD3F-58F8-4740-B6CA-1C0BEA231F87}" destId="{E7BF9237-BCB0-4FB8-8801-F0F42E971396}" srcOrd="5" destOrd="0" presId="urn:microsoft.com/office/officeart/2005/8/layout/hierarchy2"/>
    <dgm:cxn modelId="{BFF53084-6163-4AFE-A302-C356B58BBAD9}" type="presParOf" srcId="{E7BF9237-BCB0-4FB8-8801-F0F42E971396}" destId="{9AAF1B15-8FC3-4839-81B8-9322749C7B54}" srcOrd="0" destOrd="0" presId="urn:microsoft.com/office/officeart/2005/8/layout/hierarchy2"/>
    <dgm:cxn modelId="{E68DE26F-3FD4-479E-834E-BCE20F04F4A7}" type="presParOf" srcId="{E7BF9237-BCB0-4FB8-8801-F0F42E971396}" destId="{5B523D70-40E4-413C-953F-845683149575}"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A918EC-479C-42AC-9F9C-A6AF73356A2A}"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endParaRPr lang="en-US"/>
        </a:p>
      </dgm:t>
    </dgm:pt>
    <dgm:pt modelId="{2F8A7263-A951-403D-914D-344E28D79893}">
      <dgm:prSet phldrT="[Text]" custT="1"/>
      <dgm:spPr/>
      <dgm:t>
        <a:bodyPr/>
        <a:lstStyle/>
        <a:p>
          <a:r>
            <a:rPr lang="en-US" sz="2800" dirty="0">
              <a:solidFill>
                <a:schemeClr val="tx1"/>
              </a:solidFill>
              <a:latin typeface="Times New Roman" panose="02020603050405020304" pitchFamily="18" charset="0"/>
              <a:cs typeface="Times New Roman" panose="02020603050405020304" pitchFamily="18" charset="0"/>
            </a:rPr>
            <a:t>DN </a:t>
          </a:r>
          <a:r>
            <a:rPr lang="en-US" sz="2800" dirty="0" err="1">
              <a:solidFill>
                <a:schemeClr val="tx1"/>
              </a:solidFill>
              <a:latin typeface="Times New Roman" panose="02020603050405020304" pitchFamily="18" charset="0"/>
              <a:cs typeface="Times New Roman" panose="02020603050405020304" pitchFamily="18" charset="0"/>
            </a:rPr>
            <a:t>Việt</a:t>
          </a:r>
          <a:r>
            <a:rPr lang="en-US" sz="2800" dirty="0">
              <a:solidFill>
                <a:schemeClr val="tx1"/>
              </a:solidFill>
              <a:latin typeface="Times New Roman" panose="02020603050405020304" pitchFamily="18" charset="0"/>
              <a:cs typeface="Times New Roman" panose="02020603050405020304" pitchFamily="18" charset="0"/>
            </a:rPr>
            <a:t> Nam</a:t>
          </a:r>
        </a:p>
      </dgm:t>
    </dgm:pt>
    <dgm:pt modelId="{496D9965-91E4-43D9-B646-525DD92BAE41}" type="parTrans" cxnId="{9BE1917F-69C1-4F1C-9E97-AC1C1AB5D405}">
      <dgm:prSet/>
      <dgm:spPr/>
      <dgm:t>
        <a:bodyPr/>
        <a:lstStyle/>
        <a:p>
          <a:endParaRPr lang="en-US"/>
        </a:p>
      </dgm:t>
    </dgm:pt>
    <dgm:pt modelId="{0EC075EB-BC21-4797-8685-61A615330216}" type="sibTrans" cxnId="{9BE1917F-69C1-4F1C-9E97-AC1C1AB5D405}">
      <dgm:prSet/>
      <dgm:spPr/>
      <dgm:t>
        <a:bodyPr/>
        <a:lstStyle/>
        <a:p>
          <a:endParaRPr lang="en-US"/>
        </a:p>
      </dgm:t>
    </dgm:pt>
    <dgm:pt modelId="{FACE524B-B035-43C1-85B3-55D120A3F546}">
      <dgm:prSet phldrT="[Text]"/>
      <dgm:spPr/>
      <dgm:t>
        <a:bodyPr/>
        <a:lstStyle/>
        <a:p>
          <a:r>
            <a:rPr lang="en-US" i="0" dirty="0" err="1">
              <a:solidFill>
                <a:schemeClr val="tx1"/>
              </a:solidFill>
              <a:latin typeface="Times New Roman" panose="02020603050405020304" pitchFamily="18" charset="0"/>
              <a:cs typeface="Times New Roman" panose="02020603050405020304" pitchFamily="18" charset="0"/>
            </a:rPr>
            <a:t>Cạnh</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tranh</a:t>
          </a:r>
          <a:r>
            <a:rPr lang="en-US" i="0" dirty="0">
              <a:solidFill>
                <a:schemeClr val="tx1"/>
              </a:solidFill>
              <a:latin typeface="Times New Roman" panose="02020603050405020304" pitchFamily="18" charset="0"/>
              <a:cs typeface="Times New Roman" panose="02020603050405020304" pitchFamily="18" charset="0"/>
            </a:rPr>
            <a:t> gay </a:t>
          </a:r>
          <a:r>
            <a:rPr lang="en-US" i="0" dirty="0" err="1">
              <a:solidFill>
                <a:schemeClr val="tx1"/>
              </a:solidFill>
              <a:latin typeface="Times New Roman" panose="02020603050405020304" pitchFamily="18" charset="0"/>
              <a:cs typeface="Times New Roman" panose="02020603050405020304" pitchFamily="18" charset="0"/>
            </a:rPr>
            <a:t>gắt</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hơn</a:t>
          </a:r>
          <a:endParaRPr lang="en-US" i="0" dirty="0">
            <a:solidFill>
              <a:schemeClr val="tx1"/>
            </a:solidFill>
            <a:latin typeface="Times New Roman" panose="02020603050405020304" pitchFamily="18" charset="0"/>
            <a:cs typeface="Times New Roman" panose="02020603050405020304" pitchFamily="18" charset="0"/>
          </a:endParaRPr>
        </a:p>
      </dgm:t>
    </dgm:pt>
    <dgm:pt modelId="{6852A395-B4B5-41A1-A725-C29568EF2340}" type="parTrans" cxnId="{CEE76F45-16B3-47D4-81C0-59EC3120A7DB}">
      <dgm:prSet/>
      <dgm:spPr/>
      <dgm:t>
        <a:bodyPr/>
        <a:lstStyle/>
        <a:p>
          <a:endParaRPr lang="en-US"/>
        </a:p>
      </dgm:t>
    </dgm:pt>
    <dgm:pt modelId="{11E409EE-F42B-4509-9DFE-CBF50C27ED43}" type="sibTrans" cxnId="{CEE76F45-16B3-47D4-81C0-59EC3120A7DB}">
      <dgm:prSet/>
      <dgm:spPr/>
      <dgm:t>
        <a:bodyPr/>
        <a:lstStyle/>
        <a:p>
          <a:endParaRPr lang="en-US"/>
        </a:p>
      </dgm:t>
    </dgm:pt>
    <dgm:pt modelId="{07309109-6327-4534-908F-A0CF0A87D9BD}">
      <dgm:prSet phldrT="[Text]"/>
      <dgm:spPr/>
      <dgm:t>
        <a:bodyPr/>
        <a:lstStyle/>
        <a:p>
          <a:r>
            <a:rPr lang="en-US" i="0" dirty="0" err="1">
              <a:solidFill>
                <a:schemeClr val="tx1"/>
              </a:solidFill>
              <a:latin typeface="Times New Roman" panose="02020603050405020304" pitchFamily="18" charset="0"/>
              <a:cs typeface="Times New Roman" panose="02020603050405020304" pitchFamily="18" charset="0"/>
            </a:rPr>
            <a:t>Phản</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ứng</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dây</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chuyền</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của</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thị</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trường</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toàn</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cầu</a:t>
          </a:r>
          <a:endParaRPr lang="en-US" i="0" dirty="0">
            <a:solidFill>
              <a:schemeClr val="tx1"/>
            </a:solidFill>
            <a:latin typeface="Times New Roman" panose="02020603050405020304" pitchFamily="18" charset="0"/>
            <a:cs typeface="Times New Roman" panose="02020603050405020304" pitchFamily="18" charset="0"/>
          </a:endParaRPr>
        </a:p>
      </dgm:t>
    </dgm:pt>
    <dgm:pt modelId="{44BC937C-706D-41F1-91D6-41DE3875548C}" type="parTrans" cxnId="{A9F9ABA0-2867-4478-88F1-9528688086AF}">
      <dgm:prSet/>
      <dgm:spPr/>
      <dgm:t>
        <a:bodyPr/>
        <a:lstStyle/>
        <a:p>
          <a:endParaRPr lang="en-US"/>
        </a:p>
      </dgm:t>
    </dgm:pt>
    <dgm:pt modelId="{E76A46F1-DB55-4616-831F-B8A768136F1C}" type="sibTrans" cxnId="{A9F9ABA0-2867-4478-88F1-9528688086AF}">
      <dgm:prSet/>
      <dgm:spPr/>
      <dgm:t>
        <a:bodyPr/>
        <a:lstStyle/>
        <a:p>
          <a:endParaRPr lang="en-US"/>
        </a:p>
      </dgm:t>
    </dgm:pt>
    <dgm:pt modelId="{748223C4-E9C1-4F2A-B385-F11512B1D5A1}">
      <dgm:prSet phldrT="[Text]"/>
      <dgm:spPr/>
      <dgm:t>
        <a:bodyPr/>
        <a:lstStyle/>
        <a:p>
          <a:r>
            <a:rPr lang="en-US" i="0" dirty="0" err="1">
              <a:solidFill>
                <a:schemeClr val="tx1"/>
              </a:solidFill>
              <a:latin typeface="Times New Roman" panose="02020603050405020304" pitchFamily="18" charset="0"/>
              <a:cs typeface="Times New Roman" panose="02020603050405020304" pitchFamily="18" charset="0"/>
            </a:rPr>
            <a:t>Cạnh</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tranh</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toàn</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cầu</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thay</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cho</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cạnh</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tranh</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nội</a:t>
          </a:r>
          <a:r>
            <a:rPr lang="en-US" i="0" dirty="0">
              <a:solidFill>
                <a:schemeClr val="tx1"/>
              </a:solidFill>
              <a:latin typeface="Times New Roman" panose="02020603050405020304" pitchFamily="18" charset="0"/>
              <a:cs typeface="Times New Roman" panose="02020603050405020304" pitchFamily="18" charset="0"/>
            </a:rPr>
            <a:t> </a:t>
          </a:r>
          <a:r>
            <a:rPr lang="en-US" i="0" dirty="0" err="1">
              <a:solidFill>
                <a:schemeClr val="tx1"/>
              </a:solidFill>
              <a:latin typeface="Times New Roman" panose="02020603050405020304" pitchFamily="18" charset="0"/>
              <a:cs typeface="Times New Roman" panose="02020603050405020304" pitchFamily="18" charset="0"/>
            </a:rPr>
            <a:t>địa</a:t>
          </a:r>
          <a:endParaRPr lang="en-US" i="0" dirty="0">
            <a:solidFill>
              <a:schemeClr val="tx1"/>
            </a:solidFill>
            <a:latin typeface="Times New Roman" panose="02020603050405020304" pitchFamily="18" charset="0"/>
            <a:cs typeface="Times New Roman" panose="02020603050405020304" pitchFamily="18" charset="0"/>
          </a:endParaRPr>
        </a:p>
      </dgm:t>
    </dgm:pt>
    <dgm:pt modelId="{EB1679BE-C4F5-406A-9EA4-172279E74DD2}" type="parTrans" cxnId="{FAE9FA09-DBFE-4B5B-A40D-BE759E5A6BAB}">
      <dgm:prSet/>
      <dgm:spPr/>
      <dgm:t>
        <a:bodyPr/>
        <a:lstStyle/>
        <a:p>
          <a:endParaRPr lang="en-US"/>
        </a:p>
      </dgm:t>
    </dgm:pt>
    <dgm:pt modelId="{37BA5792-9F2A-4F75-801D-BD5D3EA786E0}" type="sibTrans" cxnId="{FAE9FA09-DBFE-4B5B-A40D-BE759E5A6BAB}">
      <dgm:prSet/>
      <dgm:spPr/>
      <dgm:t>
        <a:bodyPr/>
        <a:lstStyle/>
        <a:p>
          <a:endParaRPr lang="en-US"/>
        </a:p>
      </dgm:t>
    </dgm:pt>
    <dgm:pt modelId="{78624EDD-3DCD-431C-AE6F-39D32CF15AF9}" type="pres">
      <dgm:prSet presAssocID="{8FA918EC-479C-42AC-9F9C-A6AF73356A2A}" presName="cycle" presStyleCnt="0">
        <dgm:presLayoutVars>
          <dgm:chMax val="1"/>
          <dgm:dir/>
          <dgm:animLvl val="ctr"/>
          <dgm:resizeHandles val="exact"/>
        </dgm:presLayoutVars>
      </dgm:prSet>
      <dgm:spPr/>
    </dgm:pt>
    <dgm:pt modelId="{C3220263-073A-4896-BE95-50BC2C64BA33}" type="pres">
      <dgm:prSet presAssocID="{2F8A7263-A951-403D-914D-344E28D79893}" presName="centerShape" presStyleLbl="node0" presStyleIdx="0" presStyleCnt="1"/>
      <dgm:spPr/>
    </dgm:pt>
    <dgm:pt modelId="{C0096916-092C-465A-93F8-E37B19188622}" type="pres">
      <dgm:prSet presAssocID="{6852A395-B4B5-41A1-A725-C29568EF2340}" presName="parTrans" presStyleLbl="bgSibTrans2D1" presStyleIdx="0" presStyleCnt="3"/>
      <dgm:spPr/>
    </dgm:pt>
    <dgm:pt modelId="{D0B677E1-C336-4CCF-B255-625EB09DDA29}" type="pres">
      <dgm:prSet presAssocID="{FACE524B-B035-43C1-85B3-55D120A3F546}" presName="node" presStyleLbl="node1" presStyleIdx="0" presStyleCnt="3">
        <dgm:presLayoutVars>
          <dgm:bulletEnabled val="1"/>
        </dgm:presLayoutVars>
      </dgm:prSet>
      <dgm:spPr/>
    </dgm:pt>
    <dgm:pt modelId="{0358777D-9E4D-40AC-BD69-EB8BA9A6FADC}" type="pres">
      <dgm:prSet presAssocID="{44BC937C-706D-41F1-91D6-41DE3875548C}" presName="parTrans" presStyleLbl="bgSibTrans2D1" presStyleIdx="1" presStyleCnt="3"/>
      <dgm:spPr/>
    </dgm:pt>
    <dgm:pt modelId="{219A869E-C8EE-42A7-9B07-E91745360EC8}" type="pres">
      <dgm:prSet presAssocID="{07309109-6327-4534-908F-A0CF0A87D9BD}" presName="node" presStyleLbl="node1" presStyleIdx="1" presStyleCnt="3">
        <dgm:presLayoutVars>
          <dgm:bulletEnabled val="1"/>
        </dgm:presLayoutVars>
      </dgm:prSet>
      <dgm:spPr/>
    </dgm:pt>
    <dgm:pt modelId="{A65A2498-15E4-486A-8518-4E15E7D86F7D}" type="pres">
      <dgm:prSet presAssocID="{EB1679BE-C4F5-406A-9EA4-172279E74DD2}" presName="parTrans" presStyleLbl="bgSibTrans2D1" presStyleIdx="2" presStyleCnt="3"/>
      <dgm:spPr/>
    </dgm:pt>
    <dgm:pt modelId="{ED9AFAD7-D8B6-432B-BD9A-4AFDE3820849}" type="pres">
      <dgm:prSet presAssocID="{748223C4-E9C1-4F2A-B385-F11512B1D5A1}" presName="node" presStyleLbl="node1" presStyleIdx="2" presStyleCnt="3">
        <dgm:presLayoutVars>
          <dgm:bulletEnabled val="1"/>
        </dgm:presLayoutVars>
      </dgm:prSet>
      <dgm:spPr/>
    </dgm:pt>
  </dgm:ptLst>
  <dgm:cxnLst>
    <dgm:cxn modelId="{FAE9FA09-DBFE-4B5B-A40D-BE759E5A6BAB}" srcId="{2F8A7263-A951-403D-914D-344E28D79893}" destId="{748223C4-E9C1-4F2A-B385-F11512B1D5A1}" srcOrd="2" destOrd="0" parTransId="{EB1679BE-C4F5-406A-9EA4-172279E74DD2}" sibTransId="{37BA5792-9F2A-4F75-801D-BD5D3EA786E0}"/>
    <dgm:cxn modelId="{D31BDE0B-2F08-4693-8EE9-2119BA82A716}" type="presOf" srcId="{748223C4-E9C1-4F2A-B385-F11512B1D5A1}" destId="{ED9AFAD7-D8B6-432B-BD9A-4AFDE3820849}" srcOrd="0" destOrd="0" presId="urn:microsoft.com/office/officeart/2005/8/layout/radial4"/>
    <dgm:cxn modelId="{A374B327-3EBC-4F83-8EB2-6FDBD92C6A3D}" type="presOf" srcId="{FACE524B-B035-43C1-85B3-55D120A3F546}" destId="{D0B677E1-C336-4CCF-B255-625EB09DDA29}" srcOrd="0" destOrd="0" presId="urn:microsoft.com/office/officeart/2005/8/layout/radial4"/>
    <dgm:cxn modelId="{40016039-9296-472D-95AD-38E92E55F3F5}" type="presOf" srcId="{07309109-6327-4534-908F-A0CF0A87D9BD}" destId="{219A869E-C8EE-42A7-9B07-E91745360EC8}" srcOrd="0" destOrd="0" presId="urn:microsoft.com/office/officeart/2005/8/layout/radial4"/>
    <dgm:cxn modelId="{CEE76F45-16B3-47D4-81C0-59EC3120A7DB}" srcId="{2F8A7263-A951-403D-914D-344E28D79893}" destId="{FACE524B-B035-43C1-85B3-55D120A3F546}" srcOrd="0" destOrd="0" parTransId="{6852A395-B4B5-41A1-A725-C29568EF2340}" sibTransId="{11E409EE-F42B-4509-9DFE-CBF50C27ED43}"/>
    <dgm:cxn modelId="{F6672546-7A6D-4EE4-8A78-327199758438}" type="presOf" srcId="{8FA918EC-479C-42AC-9F9C-A6AF73356A2A}" destId="{78624EDD-3DCD-431C-AE6F-39D32CF15AF9}" srcOrd="0" destOrd="0" presId="urn:microsoft.com/office/officeart/2005/8/layout/radial4"/>
    <dgm:cxn modelId="{9BE1917F-69C1-4F1C-9E97-AC1C1AB5D405}" srcId="{8FA918EC-479C-42AC-9F9C-A6AF73356A2A}" destId="{2F8A7263-A951-403D-914D-344E28D79893}" srcOrd="0" destOrd="0" parTransId="{496D9965-91E4-43D9-B646-525DD92BAE41}" sibTransId="{0EC075EB-BC21-4797-8685-61A615330216}"/>
    <dgm:cxn modelId="{689C4A8D-456F-4855-B082-F243A43096CC}" type="presOf" srcId="{44BC937C-706D-41F1-91D6-41DE3875548C}" destId="{0358777D-9E4D-40AC-BD69-EB8BA9A6FADC}" srcOrd="0" destOrd="0" presId="urn:microsoft.com/office/officeart/2005/8/layout/radial4"/>
    <dgm:cxn modelId="{A9F9ABA0-2867-4478-88F1-9528688086AF}" srcId="{2F8A7263-A951-403D-914D-344E28D79893}" destId="{07309109-6327-4534-908F-A0CF0A87D9BD}" srcOrd="1" destOrd="0" parTransId="{44BC937C-706D-41F1-91D6-41DE3875548C}" sibTransId="{E76A46F1-DB55-4616-831F-B8A768136F1C}"/>
    <dgm:cxn modelId="{475445B1-ACF8-4D34-BF74-913204CCADB4}" type="presOf" srcId="{2F8A7263-A951-403D-914D-344E28D79893}" destId="{C3220263-073A-4896-BE95-50BC2C64BA33}" srcOrd="0" destOrd="0" presId="urn:microsoft.com/office/officeart/2005/8/layout/radial4"/>
    <dgm:cxn modelId="{13F20FE0-BF9D-49EC-8CA0-355B32A45E13}" type="presOf" srcId="{EB1679BE-C4F5-406A-9EA4-172279E74DD2}" destId="{A65A2498-15E4-486A-8518-4E15E7D86F7D}" srcOrd="0" destOrd="0" presId="urn:microsoft.com/office/officeart/2005/8/layout/radial4"/>
    <dgm:cxn modelId="{385A86E8-57CC-43FB-AFE5-9C97890D67B1}" type="presOf" srcId="{6852A395-B4B5-41A1-A725-C29568EF2340}" destId="{C0096916-092C-465A-93F8-E37B19188622}" srcOrd="0" destOrd="0" presId="urn:microsoft.com/office/officeart/2005/8/layout/radial4"/>
    <dgm:cxn modelId="{BF5CE463-55DA-4CDA-879A-B3E788E03866}" type="presParOf" srcId="{78624EDD-3DCD-431C-AE6F-39D32CF15AF9}" destId="{C3220263-073A-4896-BE95-50BC2C64BA33}" srcOrd="0" destOrd="0" presId="urn:microsoft.com/office/officeart/2005/8/layout/radial4"/>
    <dgm:cxn modelId="{DE810736-AEB5-48BC-898E-D13F9356F28E}" type="presParOf" srcId="{78624EDD-3DCD-431C-AE6F-39D32CF15AF9}" destId="{C0096916-092C-465A-93F8-E37B19188622}" srcOrd="1" destOrd="0" presId="urn:microsoft.com/office/officeart/2005/8/layout/radial4"/>
    <dgm:cxn modelId="{966CE4D6-841B-4868-8D05-EF90A5CB3717}" type="presParOf" srcId="{78624EDD-3DCD-431C-AE6F-39D32CF15AF9}" destId="{D0B677E1-C336-4CCF-B255-625EB09DDA29}" srcOrd="2" destOrd="0" presId="urn:microsoft.com/office/officeart/2005/8/layout/radial4"/>
    <dgm:cxn modelId="{964A47D6-1B4F-414E-8CE8-F425F88173B8}" type="presParOf" srcId="{78624EDD-3DCD-431C-AE6F-39D32CF15AF9}" destId="{0358777D-9E4D-40AC-BD69-EB8BA9A6FADC}" srcOrd="3" destOrd="0" presId="urn:microsoft.com/office/officeart/2005/8/layout/radial4"/>
    <dgm:cxn modelId="{75402756-9808-4356-9955-E2CD3F3CA3C5}" type="presParOf" srcId="{78624EDD-3DCD-431C-AE6F-39D32CF15AF9}" destId="{219A869E-C8EE-42A7-9B07-E91745360EC8}" srcOrd="4" destOrd="0" presId="urn:microsoft.com/office/officeart/2005/8/layout/radial4"/>
    <dgm:cxn modelId="{192039F8-61F0-4AA7-B5E2-16538A11875B}" type="presParOf" srcId="{78624EDD-3DCD-431C-AE6F-39D32CF15AF9}" destId="{A65A2498-15E4-486A-8518-4E15E7D86F7D}" srcOrd="5" destOrd="0" presId="urn:microsoft.com/office/officeart/2005/8/layout/radial4"/>
    <dgm:cxn modelId="{D1458B82-D9FD-4CCB-8BC3-BAF796149A9A}" type="presParOf" srcId="{78624EDD-3DCD-431C-AE6F-39D32CF15AF9}" destId="{ED9AFAD7-D8B6-432B-BD9A-4AFDE3820849}"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AC5149D-5E28-41FB-9B9E-2B0F9A6BB8A6}" type="doc">
      <dgm:prSet loTypeId="urn:microsoft.com/office/officeart/2009/layout/CircleArrowProcess" loCatId="process" qsTypeId="urn:microsoft.com/office/officeart/2005/8/quickstyle/3d6" qsCatId="3D" csTypeId="urn:microsoft.com/office/officeart/2005/8/colors/accent0_3" csCatId="mainScheme" phldr="1"/>
      <dgm:spPr/>
      <dgm:t>
        <a:bodyPr/>
        <a:lstStyle/>
        <a:p>
          <a:endParaRPr lang="en-US"/>
        </a:p>
      </dgm:t>
    </dgm:pt>
    <dgm:pt modelId="{CBA5083C-9EE8-4CCD-AEBB-1FA15E534B16}">
      <dgm:prSet phldrT="[Text]" custT="1"/>
      <dgm:spPr/>
      <dgm:t>
        <a:bodyPr/>
        <a:lstStyle/>
        <a:p>
          <a:r>
            <a:rPr lang="en-US" sz="2400" dirty="0" err="1">
              <a:solidFill>
                <a:srgbClr val="C00000"/>
              </a:solidFill>
            </a:rPr>
            <a:t>Hoạch</a:t>
          </a:r>
          <a:r>
            <a:rPr lang="en-US" sz="2400" dirty="0">
              <a:solidFill>
                <a:srgbClr val="C00000"/>
              </a:solidFill>
            </a:rPr>
            <a:t> </a:t>
          </a:r>
          <a:r>
            <a:rPr lang="en-US" sz="2400" dirty="0" err="1">
              <a:solidFill>
                <a:srgbClr val="C00000"/>
              </a:solidFill>
            </a:rPr>
            <a:t>định</a:t>
          </a:r>
          <a:r>
            <a:rPr lang="en-US" sz="2400" dirty="0">
              <a:solidFill>
                <a:srgbClr val="C00000"/>
              </a:solidFill>
            </a:rPr>
            <a:t> CL </a:t>
          </a:r>
          <a:r>
            <a:rPr lang="en-US" sz="2400" dirty="0" err="1">
              <a:solidFill>
                <a:srgbClr val="C00000"/>
              </a:solidFill>
            </a:rPr>
            <a:t>toàn</a:t>
          </a:r>
          <a:r>
            <a:rPr lang="en-US" sz="2400" dirty="0">
              <a:solidFill>
                <a:srgbClr val="C00000"/>
              </a:solidFill>
            </a:rPr>
            <a:t> </a:t>
          </a:r>
          <a:r>
            <a:rPr lang="en-US" sz="2400" dirty="0" err="1">
              <a:solidFill>
                <a:srgbClr val="C00000"/>
              </a:solidFill>
            </a:rPr>
            <a:t>cầu</a:t>
          </a:r>
          <a:endParaRPr lang="en-US" sz="2400" dirty="0">
            <a:solidFill>
              <a:srgbClr val="C00000"/>
            </a:solidFill>
          </a:endParaRPr>
        </a:p>
      </dgm:t>
    </dgm:pt>
    <dgm:pt modelId="{8F14D97C-EFC9-4AD1-8182-E0F447DC5A2E}" type="parTrans" cxnId="{B56B53E0-4C74-45C8-AC76-CA6F46D10CE0}">
      <dgm:prSet/>
      <dgm:spPr/>
      <dgm:t>
        <a:bodyPr/>
        <a:lstStyle/>
        <a:p>
          <a:endParaRPr lang="en-US"/>
        </a:p>
      </dgm:t>
    </dgm:pt>
    <dgm:pt modelId="{0DB1B502-B752-4C7D-A9AC-55066D30F3F4}" type="sibTrans" cxnId="{B56B53E0-4C74-45C8-AC76-CA6F46D10CE0}">
      <dgm:prSet/>
      <dgm:spPr/>
      <dgm:t>
        <a:bodyPr/>
        <a:lstStyle/>
        <a:p>
          <a:endParaRPr lang="en-US"/>
        </a:p>
      </dgm:t>
    </dgm:pt>
    <dgm:pt modelId="{86E826A9-E652-4991-A62A-21AE2CBBFF73}">
      <dgm:prSet phldrT="[Text]" custT="1"/>
      <dgm:spPr/>
      <dgm:t>
        <a:bodyPr/>
        <a:lstStyle/>
        <a:p>
          <a:r>
            <a:rPr lang="en-US" sz="2400" dirty="0" err="1">
              <a:solidFill>
                <a:srgbClr val="C00000"/>
              </a:solidFill>
            </a:rPr>
            <a:t>Thực</a:t>
          </a:r>
          <a:r>
            <a:rPr lang="en-US" sz="2400" dirty="0">
              <a:solidFill>
                <a:srgbClr val="C00000"/>
              </a:solidFill>
            </a:rPr>
            <a:t> </a:t>
          </a:r>
          <a:r>
            <a:rPr lang="en-US" sz="2400" dirty="0" err="1">
              <a:solidFill>
                <a:srgbClr val="C00000"/>
              </a:solidFill>
            </a:rPr>
            <a:t>thi</a:t>
          </a:r>
          <a:r>
            <a:rPr lang="en-US" sz="2400" dirty="0">
              <a:solidFill>
                <a:srgbClr val="C00000"/>
              </a:solidFill>
            </a:rPr>
            <a:t> CL </a:t>
          </a:r>
          <a:r>
            <a:rPr lang="en-US" sz="2400" dirty="0" err="1">
              <a:solidFill>
                <a:srgbClr val="C00000"/>
              </a:solidFill>
            </a:rPr>
            <a:t>toàn</a:t>
          </a:r>
          <a:r>
            <a:rPr lang="en-US" sz="2400" dirty="0">
              <a:solidFill>
                <a:srgbClr val="C00000"/>
              </a:solidFill>
            </a:rPr>
            <a:t> </a:t>
          </a:r>
          <a:r>
            <a:rPr lang="en-US" sz="2400" dirty="0" err="1">
              <a:solidFill>
                <a:srgbClr val="C00000"/>
              </a:solidFill>
            </a:rPr>
            <a:t>cầu</a:t>
          </a:r>
          <a:endParaRPr lang="en-US" sz="2400" dirty="0">
            <a:solidFill>
              <a:srgbClr val="C00000"/>
            </a:solidFill>
          </a:endParaRPr>
        </a:p>
      </dgm:t>
    </dgm:pt>
    <dgm:pt modelId="{5E0C3851-DC99-4168-AD98-0B3524252593}" type="parTrans" cxnId="{E746C039-37D6-4A6A-9456-2F262EB1C8DA}">
      <dgm:prSet/>
      <dgm:spPr/>
      <dgm:t>
        <a:bodyPr/>
        <a:lstStyle/>
        <a:p>
          <a:endParaRPr lang="en-US"/>
        </a:p>
      </dgm:t>
    </dgm:pt>
    <dgm:pt modelId="{3355735A-2919-4C11-8003-2DED21337A66}" type="sibTrans" cxnId="{E746C039-37D6-4A6A-9456-2F262EB1C8DA}">
      <dgm:prSet/>
      <dgm:spPr/>
      <dgm:t>
        <a:bodyPr/>
        <a:lstStyle/>
        <a:p>
          <a:endParaRPr lang="en-US"/>
        </a:p>
      </dgm:t>
    </dgm:pt>
    <dgm:pt modelId="{CD0AB725-1F8C-4A1A-AF88-91489DE2644D}">
      <dgm:prSet phldrT="[Text]" custT="1"/>
      <dgm:spPr/>
      <dgm:t>
        <a:bodyPr/>
        <a:lstStyle/>
        <a:p>
          <a:r>
            <a:rPr lang="en-US" sz="2400" dirty="0" err="1">
              <a:solidFill>
                <a:srgbClr val="C00000"/>
              </a:solidFill>
            </a:rPr>
            <a:t>Kiểm</a:t>
          </a:r>
          <a:r>
            <a:rPr lang="en-US" sz="2400" dirty="0">
              <a:solidFill>
                <a:srgbClr val="C00000"/>
              </a:solidFill>
            </a:rPr>
            <a:t> </a:t>
          </a:r>
          <a:r>
            <a:rPr lang="en-US" sz="2400" dirty="0" err="1">
              <a:solidFill>
                <a:srgbClr val="C00000"/>
              </a:solidFill>
            </a:rPr>
            <a:t>tra</a:t>
          </a:r>
          <a:r>
            <a:rPr lang="en-US" sz="2400" dirty="0">
              <a:solidFill>
                <a:srgbClr val="C00000"/>
              </a:solidFill>
            </a:rPr>
            <a:t> &amp; </a:t>
          </a:r>
          <a:r>
            <a:rPr lang="en-US" sz="2400" dirty="0" err="1">
              <a:solidFill>
                <a:srgbClr val="C00000"/>
              </a:solidFill>
            </a:rPr>
            <a:t>đánh</a:t>
          </a:r>
          <a:r>
            <a:rPr lang="en-US" sz="2400" dirty="0">
              <a:solidFill>
                <a:srgbClr val="C00000"/>
              </a:solidFill>
            </a:rPr>
            <a:t> </a:t>
          </a:r>
          <a:r>
            <a:rPr lang="en-US" sz="2400" dirty="0" err="1">
              <a:solidFill>
                <a:srgbClr val="C00000"/>
              </a:solidFill>
            </a:rPr>
            <a:t>giá</a:t>
          </a:r>
          <a:r>
            <a:rPr lang="en-US" sz="2400" dirty="0">
              <a:solidFill>
                <a:srgbClr val="C00000"/>
              </a:solidFill>
            </a:rPr>
            <a:t> CL </a:t>
          </a:r>
          <a:r>
            <a:rPr lang="en-US" sz="2400" dirty="0" err="1">
              <a:solidFill>
                <a:srgbClr val="C00000"/>
              </a:solidFill>
            </a:rPr>
            <a:t>toàn</a:t>
          </a:r>
          <a:r>
            <a:rPr lang="en-US" sz="2400" dirty="0">
              <a:solidFill>
                <a:srgbClr val="C00000"/>
              </a:solidFill>
            </a:rPr>
            <a:t> </a:t>
          </a:r>
          <a:r>
            <a:rPr lang="en-US" sz="2400" dirty="0" err="1">
              <a:solidFill>
                <a:srgbClr val="C00000"/>
              </a:solidFill>
            </a:rPr>
            <a:t>cầu</a:t>
          </a:r>
          <a:endParaRPr lang="en-US" sz="2400" dirty="0">
            <a:solidFill>
              <a:srgbClr val="C00000"/>
            </a:solidFill>
          </a:endParaRPr>
        </a:p>
      </dgm:t>
    </dgm:pt>
    <dgm:pt modelId="{006F98A1-63B9-4376-A48C-F0B755EB88DE}" type="parTrans" cxnId="{AE4E3EE0-12BB-4C39-ADDE-04435A80D789}">
      <dgm:prSet/>
      <dgm:spPr/>
      <dgm:t>
        <a:bodyPr/>
        <a:lstStyle/>
        <a:p>
          <a:endParaRPr lang="en-US"/>
        </a:p>
      </dgm:t>
    </dgm:pt>
    <dgm:pt modelId="{4956A15A-5BB7-4AED-B5E5-5B3838C5D450}" type="sibTrans" cxnId="{AE4E3EE0-12BB-4C39-ADDE-04435A80D789}">
      <dgm:prSet/>
      <dgm:spPr/>
      <dgm:t>
        <a:bodyPr/>
        <a:lstStyle/>
        <a:p>
          <a:endParaRPr lang="en-US"/>
        </a:p>
      </dgm:t>
    </dgm:pt>
    <dgm:pt modelId="{DA41F041-E148-49BF-A3F0-AADB421732A9}" type="pres">
      <dgm:prSet presAssocID="{3AC5149D-5E28-41FB-9B9E-2B0F9A6BB8A6}" presName="Name0" presStyleCnt="0">
        <dgm:presLayoutVars>
          <dgm:chMax val="7"/>
          <dgm:chPref val="7"/>
          <dgm:dir/>
          <dgm:animLvl val="lvl"/>
        </dgm:presLayoutVars>
      </dgm:prSet>
      <dgm:spPr/>
    </dgm:pt>
    <dgm:pt modelId="{FB962F60-6BEC-4F00-A019-82366BEE68B6}" type="pres">
      <dgm:prSet presAssocID="{CBA5083C-9EE8-4CCD-AEBB-1FA15E534B16}" presName="Accent1" presStyleCnt="0"/>
      <dgm:spPr/>
    </dgm:pt>
    <dgm:pt modelId="{D0E7F44F-0E0C-4733-AD8A-FE09F2932B93}" type="pres">
      <dgm:prSet presAssocID="{CBA5083C-9EE8-4CCD-AEBB-1FA15E534B16}" presName="Accent" presStyleLbl="node1" presStyleIdx="0" presStyleCnt="3"/>
      <dgm:spPr/>
    </dgm:pt>
    <dgm:pt modelId="{12042D27-48B3-4653-B575-3006D0A600DD}" type="pres">
      <dgm:prSet presAssocID="{CBA5083C-9EE8-4CCD-AEBB-1FA15E534B16}" presName="Parent1" presStyleLbl="revTx" presStyleIdx="0" presStyleCnt="3">
        <dgm:presLayoutVars>
          <dgm:chMax val="1"/>
          <dgm:chPref val="1"/>
          <dgm:bulletEnabled val="1"/>
        </dgm:presLayoutVars>
      </dgm:prSet>
      <dgm:spPr/>
    </dgm:pt>
    <dgm:pt modelId="{0F873A0E-BCA0-4F2C-9CF6-66A9A92DBE4A}" type="pres">
      <dgm:prSet presAssocID="{86E826A9-E652-4991-A62A-21AE2CBBFF73}" presName="Accent2" presStyleCnt="0"/>
      <dgm:spPr/>
    </dgm:pt>
    <dgm:pt modelId="{7A79BBF5-7DBF-485B-AD7F-AE32FE061AF9}" type="pres">
      <dgm:prSet presAssocID="{86E826A9-E652-4991-A62A-21AE2CBBFF73}" presName="Accent" presStyleLbl="node1" presStyleIdx="1" presStyleCnt="3"/>
      <dgm:spPr/>
    </dgm:pt>
    <dgm:pt modelId="{ED38C55F-3236-446A-BB24-628EF4CC0BE6}" type="pres">
      <dgm:prSet presAssocID="{86E826A9-E652-4991-A62A-21AE2CBBFF73}" presName="Parent2" presStyleLbl="revTx" presStyleIdx="1" presStyleCnt="3">
        <dgm:presLayoutVars>
          <dgm:chMax val="1"/>
          <dgm:chPref val="1"/>
          <dgm:bulletEnabled val="1"/>
        </dgm:presLayoutVars>
      </dgm:prSet>
      <dgm:spPr/>
    </dgm:pt>
    <dgm:pt modelId="{9415F48B-EA74-4411-8C61-277ED7DF7ED2}" type="pres">
      <dgm:prSet presAssocID="{CD0AB725-1F8C-4A1A-AF88-91489DE2644D}" presName="Accent3" presStyleCnt="0"/>
      <dgm:spPr/>
    </dgm:pt>
    <dgm:pt modelId="{4B3319C9-5BA0-4855-BF49-6786A21BCA83}" type="pres">
      <dgm:prSet presAssocID="{CD0AB725-1F8C-4A1A-AF88-91489DE2644D}" presName="Accent" presStyleLbl="node1" presStyleIdx="2" presStyleCnt="3"/>
      <dgm:spPr/>
    </dgm:pt>
    <dgm:pt modelId="{EE52F85A-CD8C-4A2B-93A9-DB87A1628004}" type="pres">
      <dgm:prSet presAssocID="{CD0AB725-1F8C-4A1A-AF88-91489DE2644D}" presName="Parent3" presStyleLbl="revTx" presStyleIdx="2" presStyleCnt="3">
        <dgm:presLayoutVars>
          <dgm:chMax val="1"/>
          <dgm:chPref val="1"/>
          <dgm:bulletEnabled val="1"/>
        </dgm:presLayoutVars>
      </dgm:prSet>
      <dgm:spPr/>
    </dgm:pt>
  </dgm:ptLst>
  <dgm:cxnLst>
    <dgm:cxn modelId="{FE0D2E1F-9933-4F6A-B2CA-784A2C7D45D2}" type="presOf" srcId="{86E826A9-E652-4991-A62A-21AE2CBBFF73}" destId="{ED38C55F-3236-446A-BB24-628EF4CC0BE6}" srcOrd="0" destOrd="0" presId="urn:microsoft.com/office/officeart/2009/layout/CircleArrowProcess"/>
    <dgm:cxn modelId="{E746C039-37D6-4A6A-9456-2F262EB1C8DA}" srcId="{3AC5149D-5E28-41FB-9B9E-2B0F9A6BB8A6}" destId="{86E826A9-E652-4991-A62A-21AE2CBBFF73}" srcOrd="1" destOrd="0" parTransId="{5E0C3851-DC99-4168-AD98-0B3524252593}" sibTransId="{3355735A-2919-4C11-8003-2DED21337A66}"/>
    <dgm:cxn modelId="{F953B283-131D-4DD0-86BB-A8C578CE52AC}" type="presOf" srcId="{3AC5149D-5E28-41FB-9B9E-2B0F9A6BB8A6}" destId="{DA41F041-E148-49BF-A3F0-AADB421732A9}" srcOrd="0" destOrd="0" presId="urn:microsoft.com/office/officeart/2009/layout/CircleArrowProcess"/>
    <dgm:cxn modelId="{87CB16D4-46D8-4F70-8C86-F9C5E77267D1}" type="presOf" srcId="{CD0AB725-1F8C-4A1A-AF88-91489DE2644D}" destId="{EE52F85A-CD8C-4A2B-93A9-DB87A1628004}" srcOrd="0" destOrd="0" presId="urn:microsoft.com/office/officeart/2009/layout/CircleArrowProcess"/>
    <dgm:cxn modelId="{AE4E3EE0-12BB-4C39-ADDE-04435A80D789}" srcId="{3AC5149D-5E28-41FB-9B9E-2B0F9A6BB8A6}" destId="{CD0AB725-1F8C-4A1A-AF88-91489DE2644D}" srcOrd="2" destOrd="0" parTransId="{006F98A1-63B9-4376-A48C-F0B755EB88DE}" sibTransId="{4956A15A-5BB7-4AED-B5E5-5B3838C5D450}"/>
    <dgm:cxn modelId="{B56B53E0-4C74-45C8-AC76-CA6F46D10CE0}" srcId="{3AC5149D-5E28-41FB-9B9E-2B0F9A6BB8A6}" destId="{CBA5083C-9EE8-4CCD-AEBB-1FA15E534B16}" srcOrd="0" destOrd="0" parTransId="{8F14D97C-EFC9-4AD1-8182-E0F447DC5A2E}" sibTransId="{0DB1B502-B752-4C7D-A9AC-55066D30F3F4}"/>
    <dgm:cxn modelId="{F0C67EF9-EFB1-4172-837B-4905E5E92E69}" type="presOf" srcId="{CBA5083C-9EE8-4CCD-AEBB-1FA15E534B16}" destId="{12042D27-48B3-4653-B575-3006D0A600DD}" srcOrd="0" destOrd="0" presId="urn:microsoft.com/office/officeart/2009/layout/CircleArrowProcess"/>
    <dgm:cxn modelId="{6911A906-A88D-4E23-B770-457AEF723B0C}" type="presParOf" srcId="{DA41F041-E148-49BF-A3F0-AADB421732A9}" destId="{FB962F60-6BEC-4F00-A019-82366BEE68B6}" srcOrd="0" destOrd="0" presId="urn:microsoft.com/office/officeart/2009/layout/CircleArrowProcess"/>
    <dgm:cxn modelId="{C029A959-B2C0-4A0D-A808-CDEB2C85543C}" type="presParOf" srcId="{FB962F60-6BEC-4F00-A019-82366BEE68B6}" destId="{D0E7F44F-0E0C-4733-AD8A-FE09F2932B93}" srcOrd="0" destOrd="0" presId="urn:microsoft.com/office/officeart/2009/layout/CircleArrowProcess"/>
    <dgm:cxn modelId="{ADCD25AA-9CF5-4373-92F6-A6FF247942EF}" type="presParOf" srcId="{DA41F041-E148-49BF-A3F0-AADB421732A9}" destId="{12042D27-48B3-4653-B575-3006D0A600DD}" srcOrd="1" destOrd="0" presId="urn:microsoft.com/office/officeart/2009/layout/CircleArrowProcess"/>
    <dgm:cxn modelId="{4E4B1C02-DC9E-45F4-A7DF-ABC094712254}" type="presParOf" srcId="{DA41F041-E148-49BF-A3F0-AADB421732A9}" destId="{0F873A0E-BCA0-4F2C-9CF6-66A9A92DBE4A}" srcOrd="2" destOrd="0" presId="urn:microsoft.com/office/officeart/2009/layout/CircleArrowProcess"/>
    <dgm:cxn modelId="{61635A04-E1FA-46D8-ACE4-89BB757A0A0B}" type="presParOf" srcId="{0F873A0E-BCA0-4F2C-9CF6-66A9A92DBE4A}" destId="{7A79BBF5-7DBF-485B-AD7F-AE32FE061AF9}" srcOrd="0" destOrd="0" presId="urn:microsoft.com/office/officeart/2009/layout/CircleArrowProcess"/>
    <dgm:cxn modelId="{D7EB9564-82AD-4DCB-B162-DB90D235E8FF}" type="presParOf" srcId="{DA41F041-E148-49BF-A3F0-AADB421732A9}" destId="{ED38C55F-3236-446A-BB24-628EF4CC0BE6}" srcOrd="3" destOrd="0" presId="urn:microsoft.com/office/officeart/2009/layout/CircleArrowProcess"/>
    <dgm:cxn modelId="{73E6B0F1-E325-46E8-9583-FA0C91CF3884}" type="presParOf" srcId="{DA41F041-E148-49BF-A3F0-AADB421732A9}" destId="{9415F48B-EA74-4411-8C61-277ED7DF7ED2}" srcOrd="4" destOrd="0" presId="urn:microsoft.com/office/officeart/2009/layout/CircleArrowProcess"/>
    <dgm:cxn modelId="{5698E29A-C1E7-4609-8EBF-344C3E8474FA}" type="presParOf" srcId="{9415F48B-EA74-4411-8C61-277ED7DF7ED2}" destId="{4B3319C9-5BA0-4855-BF49-6786A21BCA83}" srcOrd="0" destOrd="0" presId="urn:microsoft.com/office/officeart/2009/layout/CircleArrowProcess"/>
    <dgm:cxn modelId="{AB056B9E-6980-451C-9CDC-5F3E4843A1EF}" type="presParOf" srcId="{DA41F041-E148-49BF-A3F0-AADB421732A9}" destId="{EE52F85A-CD8C-4A2B-93A9-DB87A1628004}"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A6836D8-2D1C-4A45-BF71-0F48A7FE3669}" type="doc">
      <dgm:prSet loTypeId="urn:microsoft.com/office/officeart/2005/8/layout/vList3" loCatId="list" qsTypeId="urn:microsoft.com/office/officeart/2005/8/quickstyle/simple1" qsCatId="simple" csTypeId="urn:microsoft.com/office/officeart/2005/8/colors/colorful1" csCatId="colorful" phldr="1"/>
      <dgm:spPr/>
    </dgm:pt>
    <dgm:pt modelId="{8D35B5DC-F93F-4BF2-B567-22909F710A8F}">
      <dgm:prSet phldrT="[Text]"/>
      <dgm:spPr/>
      <dgm:t>
        <a:bodyPr/>
        <a:lstStyle/>
        <a:p>
          <a:r>
            <a:rPr lang="en-US" dirty="0" err="1">
              <a:latin typeface="Times New Roman" panose="02020603050405020304" pitchFamily="18" charset="0"/>
              <a:cs typeface="Times New Roman" panose="02020603050405020304" pitchFamily="18" charset="0"/>
            </a:rPr>
            <a:t>Tổng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môi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trường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kinh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doanh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toàn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cầu</a:t>
          </a:r>
          <a:endParaRPr lang="en-US" dirty="0">
            <a:latin typeface="Times New Roman" panose="02020603050405020304" pitchFamily="18" charset="0"/>
            <a:cs typeface="Times New Roman" panose="02020603050405020304" pitchFamily="18" charset="0"/>
          </a:endParaRPr>
        </a:p>
      </dgm:t>
    </dgm:pt>
    <dgm:pt modelId="{603DD869-584F-474F-AED8-8A5942618BEA}" type="parTrans" cxnId="{4234AA3A-F556-415A-BD15-3460D97D5B66}">
      <dgm:prSet/>
      <dgm:spPr/>
      <dgm:t>
        <a:bodyPr/>
        <a:lstStyle/>
        <a:p>
          <a:endParaRPr lang="en-US"/>
        </a:p>
      </dgm:t>
    </dgm:pt>
    <dgm:pt modelId="{2ADD8F49-D36D-456E-A415-891383B6D242}" type="sibTrans" cxnId="{4234AA3A-F556-415A-BD15-3460D97D5B66}">
      <dgm:prSet/>
      <dgm:spPr/>
      <dgm:t>
        <a:bodyPr/>
        <a:lstStyle/>
        <a:p>
          <a:endParaRPr lang="en-US"/>
        </a:p>
      </dgm:t>
    </dgm:pt>
    <dgm:pt modelId="{DEBC609D-DE11-42D1-AF3B-C3C6C8745CF4}">
      <dgm:prSet phldrT="[Text]"/>
      <dgm:spPr/>
      <dgm:t>
        <a:bodyPr/>
        <a:lstStyle/>
        <a:p>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yếu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tố</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thúc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đẩy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doanh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nghiệp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toàn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cầu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hóa</a:t>
          </a:r>
          <a:endParaRPr lang="en-US" dirty="0">
            <a:latin typeface="Times New Roman" panose="02020603050405020304" pitchFamily="18" charset="0"/>
            <a:cs typeface="Times New Roman" panose="02020603050405020304" pitchFamily="18" charset="0"/>
          </a:endParaRPr>
        </a:p>
      </dgm:t>
    </dgm:pt>
    <dgm:pt modelId="{368A4ABB-9381-4DF8-A2E4-82CD4B313D2B}" type="parTrans" cxnId="{A81202B3-BAE7-4DE1-ACBC-A4A0D4A64A21}">
      <dgm:prSet/>
      <dgm:spPr/>
      <dgm:t>
        <a:bodyPr/>
        <a:lstStyle/>
        <a:p>
          <a:endParaRPr lang="en-US"/>
        </a:p>
      </dgm:t>
    </dgm:pt>
    <dgm:pt modelId="{37010DC4-082E-4C04-B91D-4F7CA5AFAD45}" type="sibTrans" cxnId="{A81202B3-BAE7-4DE1-ACBC-A4A0D4A64A21}">
      <dgm:prSet/>
      <dgm:spPr/>
      <dgm:t>
        <a:bodyPr/>
        <a:lstStyle/>
        <a:p>
          <a:endParaRPr lang="en-US"/>
        </a:p>
      </dgm:t>
    </dgm:pt>
    <dgm:pt modelId="{A0EFF7AF-DE92-40A9-8649-9B98863D9807}">
      <dgm:prSet phldrT="[Text]"/>
      <dgm:spPr/>
      <dgm:t>
        <a:bodyPr/>
        <a:lstStyle/>
        <a:p>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yếu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tố</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cản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trở</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doanh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nghiệp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toàn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cầu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hóa</a:t>
          </a:r>
          <a:endParaRPr lang="en-US" dirty="0">
            <a:latin typeface="Times New Roman" panose="02020603050405020304" pitchFamily="18" charset="0"/>
            <a:cs typeface="Times New Roman" panose="02020603050405020304" pitchFamily="18" charset="0"/>
          </a:endParaRPr>
        </a:p>
      </dgm:t>
    </dgm:pt>
    <dgm:pt modelId="{47EBBB33-4E63-4905-987D-8B928876B162}" type="parTrans" cxnId="{99FA263C-41B8-4C72-978B-39ECF9ECC206}">
      <dgm:prSet/>
      <dgm:spPr/>
      <dgm:t>
        <a:bodyPr/>
        <a:lstStyle/>
        <a:p>
          <a:endParaRPr lang="en-US"/>
        </a:p>
      </dgm:t>
    </dgm:pt>
    <dgm:pt modelId="{E6773C9F-017B-4307-AFAC-EC40257FC365}" type="sibTrans" cxnId="{99FA263C-41B8-4C72-978B-39ECF9ECC206}">
      <dgm:prSet/>
      <dgm:spPr/>
      <dgm:t>
        <a:bodyPr/>
        <a:lstStyle/>
        <a:p>
          <a:endParaRPr lang="en-US"/>
        </a:p>
      </dgm:t>
    </dgm:pt>
    <dgm:pt modelId="{D3F839C5-F232-41D7-9DDC-B295A5677CDA}">
      <dgm:prSet phldrT="[Text]"/>
      <dgm:spPr/>
      <dgm:t>
        <a:bodyPr/>
        <a:lstStyle/>
        <a:p>
          <a:r>
            <a:rPr lang="en-US" dirty="0" err="1">
              <a:latin typeface="Times New Roman" panose="02020603050405020304" pitchFamily="18" charset="0"/>
              <a:cs typeface="Times New Roman" panose="02020603050405020304" pitchFamily="18" charset="0"/>
            </a:rPr>
            <a:t>Đánh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tính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hấp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dẫn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trường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một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quốc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a:t>
          </a:r>
          <a:endParaRPr lang="en-US" dirty="0">
            <a:latin typeface="Times New Roman" panose="02020603050405020304" pitchFamily="18" charset="0"/>
            <a:cs typeface="Times New Roman" panose="02020603050405020304" pitchFamily="18" charset="0"/>
          </a:endParaRPr>
        </a:p>
      </dgm:t>
    </dgm:pt>
    <dgm:pt modelId="{27B10041-DFF5-470B-888A-15B454C9F242}" type="parTrans" cxnId="{25939570-21C5-4E10-9491-578556EA7487}">
      <dgm:prSet/>
      <dgm:spPr/>
      <dgm:t>
        <a:bodyPr/>
        <a:lstStyle/>
        <a:p>
          <a:endParaRPr lang="en-US"/>
        </a:p>
      </dgm:t>
    </dgm:pt>
    <dgm:pt modelId="{876DFE6F-C95C-476B-A584-EC1751AE92FD}" type="sibTrans" cxnId="{25939570-21C5-4E10-9491-578556EA7487}">
      <dgm:prSet/>
      <dgm:spPr/>
      <dgm:t>
        <a:bodyPr/>
        <a:lstStyle/>
        <a:p>
          <a:endParaRPr lang="en-US"/>
        </a:p>
      </dgm:t>
    </dgm:pt>
    <dgm:pt modelId="{76D431E1-DAA2-4DE6-8C28-482EAF8D90FC}" type="pres">
      <dgm:prSet presAssocID="{7A6836D8-2D1C-4A45-BF71-0F48A7FE3669}" presName="linearFlow" presStyleCnt="0">
        <dgm:presLayoutVars>
          <dgm:dir/>
          <dgm:resizeHandles val="exact"/>
        </dgm:presLayoutVars>
      </dgm:prSet>
      <dgm:spPr/>
    </dgm:pt>
    <dgm:pt modelId="{CDFD7A48-4A2F-4AF2-A005-76E02BD591BC}" type="pres">
      <dgm:prSet presAssocID="{8D35B5DC-F93F-4BF2-B567-22909F710A8F}" presName="composite" presStyleCnt="0"/>
      <dgm:spPr/>
    </dgm:pt>
    <dgm:pt modelId="{A0B72C3D-699A-4CFB-852A-5A2784447222}" type="pres">
      <dgm:prSet presAssocID="{8D35B5DC-F93F-4BF2-B567-22909F710A8F}" presName="imgShp" presStyleLbl="fgImgPlace1" presStyleIdx="0" presStyleCnt="4"/>
      <dgm:spPr/>
    </dgm:pt>
    <dgm:pt modelId="{6AD4ECFC-24EA-429F-A53F-548B388527D8}" type="pres">
      <dgm:prSet presAssocID="{8D35B5DC-F93F-4BF2-B567-22909F710A8F}" presName="txShp" presStyleLbl="node1" presStyleIdx="0" presStyleCnt="4" custScaleY="100336">
        <dgm:presLayoutVars>
          <dgm:bulletEnabled val="1"/>
        </dgm:presLayoutVars>
      </dgm:prSet>
      <dgm:spPr/>
    </dgm:pt>
    <dgm:pt modelId="{A856CDA4-831F-49F7-8556-AD512D8BCA2D}" type="pres">
      <dgm:prSet presAssocID="{2ADD8F49-D36D-456E-A415-891383B6D242}" presName="spacing" presStyleCnt="0"/>
      <dgm:spPr/>
    </dgm:pt>
    <dgm:pt modelId="{4A214AC0-7513-42AF-A88F-58AD1F9F9B06}" type="pres">
      <dgm:prSet presAssocID="{DEBC609D-DE11-42D1-AF3B-C3C6C8745CF4}" presName="composite" presStyleCnt="0"/>
      <dgm:spPr/>
    </dgm:pt>
    <dgm:pt modelId="{9A799F19-93AB-4CE1-8636-DB09E64C27C0}" type="pres">
      <dgm:prSet presAssocID="{DEBC609D-DE11-42D1-AF3B-C3C6C8745CF4}" presName="imgShp" presStyleLbl="fgImgPlace1" presStyleIdx="1" presStyleCnt="4"/>
      <dgm:spPr/>
    </dgm:pt>
    <dgm:pt modelId="{E35377DE-F194-4419-9E88-C1E74967B50A}" type="pres">
      <dgm:prSet presAssocID="{DEBC609D-DE11-42D1-AF3B-C3C6C8745CF4}" presName="txShp" presStyleLbl="node1" presStyleIdx="1" presStyleCnt="4">
        <dgm:presLayoutVars>
          <dgm:bulletEnabled val="1"/>
        </dgm:presLayoutVars>
      </dgm:prSet>
      <dgm:spPr/>
    </dgm:pt>
    <dgm:pt modelId="{355F90C2-CDEE-41EC-A3B2-B8158998794F}" type="pres">
      <dgm:prSet presAssocID="{37010DC4-082E-4C04-B91D-4F7CA5AFAD45}" presName="spacing" presStyleCnt="0"/>
      <dgm:spPr/>
    </dgm:pt>
    <dgm:pt modelId="{D8B93FE7-AE10-4CA5-8B60-1DAF537F4CE5}" type="pres">
      <dgm:prSet presAssocID="{A0EFF7AF-DE92-40A9-8649-9B98863D9807}" presName="composite" presStyleCnt="0"/>
      <dgm:spPr/>
    </dgm:pt>
    <dgm:pt modelId="{75B29242-72F4-43EF-BFB6-612A0D16E3FD}" type="pres">
      <dgm:prSet presAssocID="{A0EFF7AF-DE92-40A9-8649-9B98863D9807}" presName="imgShp" presStyleLbl="fgImgPlace1" presStyleIdx="2" presStyleCnt="4"/>
      <dgm:spPr/>
    </dgm:pt>
    <dgm:pt modelId="{B5730FDA-2DFF-41B4-8012-E975FE87828D}" type="pres">
      <dgm:prSet presAssocID="{A0EFF7AF-DE92-40A9-8649-9B98863D9807}" presName="txShp" presStyleLbl="node1" presStyleIdx="2" presStyleCnt="4">
        <dgm:presLayoutVars>
          <dgm:bulletEnabled val="1"/>
        </dgm:presLayoutVars>
      </dgm:prSet>
      <dgm:spPr/>
    </dgm:pt>
    <dgm:pt modelId="{57B184C7-CD33-4291-AE2E-BBEEC768BFF8}" type="pres">
      <dgm:prSet presAssocID="{E6773C9F-017B-4307-AFAC-EC40257FC365}" presName="spacing" presStyleCnt="0"/>
      <dgm:spPr/>
    </dgm:pt>
    <dgm:pt modelId="{681566DC-95F7-4A0D-BFD1-64D902B78BC6}" type="pres">
      <dgm:prSet presAssocID="{D3F839C5-F232-41D7-9DDC-B295A5677CDA}" presName="composite" presStyleCnt="0"/>
      <dgm:spPr/>
    </dgm:pt>
    <dgm:pt modelId="{68A380C9-4340-4A0C-9865-F0280F3FE963}" type="pres">
      <dgm:prSet presAssocID="{D3F839C5-F232-41D7-9DDC-B295A5677CDA}" presName="imgShp" presStyleLbl="fgImgPlace1" presStyleIdx="3" presStyleCnt="4"/>
      <dgm:spPr/>
    </dgm:pt>
    <dgm:pt modelId="{61ACB314-27B2-46E2-A724-B5C2F28FF6E1}" type="pres">
      <dgm:prSet presAssocID="{D3F839C5-F232-41D7-9DDC-B295A5677CDA}" presName="txShp" presStyleLbl="node1" presStyleIdx="3" presStyleCnt="4">
        <dgm:presLayoutVars>
          <dgm:bulletEnabled val="1"/>
        </dgm:presLayoutVars>
      </dgm:prSet>
      <dgm:spPr/>
    </dgm:pt>
  </dgm:ptLst>
  <dgm:cxnLst>
    <dgm:cxn modelId="{1BA38D0A-A056-4C51-ACF7-E236FE1B7FBB}" type="presOf" srcId="{D3F839C5-F232-41D7-9DDC-B295A5677CDA}" destId="{61ACB314-27B2-46E2-A724-B5C2F28FF6E1}" srcOrd="0" destOrd="0" presId="urn:microsoft.com/office/officeart/2005/8/layout/vList3"/>
    <dgm:cxn modelId="{AA0B230E-4814-467D-A75D-C47B6011FD8A}" type="presOf" srcId="{7A6836D8-2D1C-4A45-BF71-0F48A7FE3669}" destId="{76D431E1-DAA2-4DE6-8C28-482EAF8D90FC}" srcOrd="0" destOrd="0" presId="urn:microsoft.com/office/officeart/2005/8/layout/vList3"/>
    <dgm:cxn modelId="{B9198627-5233-4444-98A3-E12B98766F95}" type="presOf" srcId="{DEBC609D-DE11-42D1-AF3B-C3C6C8745CF4}" destId="{E35377DE-F194-4419-9E88-C1E74967B50A}" srcOrd="0" destOrd="0" presId="urn:microsoft.com/office/officeart/2005/8/layout/vList3"/>
    <dgm:cxn modelId="{7C0A042F-C494-41CF-91BE-B9411966A4E4}" type="presOf" srcId="{8D35B5DC-F93F-4BF2-B567-22909F710A8F}" destId="{6AD4ECFC-24EA-429F-A53F-548B388527D8}" srcOrd="0" destOrd="0" presId="urn:microsoft.com/office/officeart/2005/8/layout/vList3"/>
    <dgm:cxn modelId="{4234AA3A-F556-415A-BD15-3460D97D5B66}" srcId="{7A6836D8-2D1C-4A45-BF71-0F48A7FE3669}" destId="{8D35B5DC-F93F-4BF2-B567-22909F710A8F}" srcOrd="0" destOrd="0" parTransId="{603DD869-584F-474F-AED8-8A5942618BEA}" sibTransId="{2ADD8F49-D36D-456E-A415-891383B6D242}"/>
    <dgm:cxn modelId="{99FA263C-41B8-4C72-978B-39ECF9ECC206}" srcId="{7A6836D8-2D1C-4A45-BF71-0F48A7FE3669}" destId="{A0EFF7AF-DE92-40A9-8649-9B98863D9807}" srcOrd="2" destOrd="0" parTransId="{47EBBB33-4E63-4905-987D-8B928876B162}" sibTransId="{E6773C9F-017B-4307-AFAC-EC40257FC365}"/>
    <dgm:cxn modelId="{B0505942-A88C-4259-B09D-3CD7CED3E80D}" type="presOf" srcId="{A0EFF7AF-DE92-40A9-8649-9B98863D9807}" destId="{B5730FDA-2DFF-41B4-8012-E975FE87828D}" srcOrd="0" destOrd="0" presId="urn:microsoft.com/office/officeart/2005/8/layout/vList3"/>
    <dgm:cxn modelId="{25939570-21C5-4E10-9491-578556EA7487}" srcId="{7A6836D8-2D1C-4A45-BF71-0F48A7FE3669}" destId="{D3F839C5-F232-41D7-9DDC-B295A5677CDA}" srcOrd="3" destOrd="0" parTransId="{27B10041-DFF5-470B-888A-15B454C9F242}" sibTransId="{876DFE6F-C95C-476B-A584-EC1751AE92FD}"/>
    <dgm:cxn modelId="{A81202B3-BAE7-4DE1-ACBC-A4A0D4A64A21}" srcId="{7A6836D8-2D1C-4A45-BF71-0F48A7FE3669}" destId="{DEBC609D-DE11-42D1-AF3B-C3C6C8745CF4}" srcOrd="1" destOrd="0" parTransId="{368A4ABB-9381-4DF8-A2E4-82CD4B313D2B}" sibTransId="{37010DC4-082E-4C04-B91D-4F7CA5AFAD45}"/>
    <dgm:cxn modelId="{8F986869-9101-4C7B-856C-1558B5316243}" type="presParOf" srcId="{76D431E1-DAA2-4DE6-8C28-482EAF8D90FC}" destId="{CDFD7A48-4A2F-4AF2-A005-76E02BD591BC}" srcOrd="0" destOrd="0" presId="urn:microsoft.com/office/officeart/2005/8/layout/vList3"/>
    <dgm:cxn modelId="{160664A1-EF9C-4922-B120-9E67E798A72B}" type="presParOf" srcId="{CDFD7A48-4A2F-4AF2-A005-76E02BD591BC}" destId="{A0B72C3D-699A-4CFB-852A-5A2784447222}" srcOrd="0" destOrd="0" presId="urn:microsoft.com/office/officeart/2005/8/layout/vList3"/>
    <dgm:cxn modelId="{885E06F3-F2BF-4A67-BEFF-EBEEAC3D398F}" type="presParOf" srcId="{CDFD7A48-4A2F-4AF2-A005-76E02BD591BC}" destId="{6AD4ECFC-24EA-429F-A53F-548B388527D8}" srcOrd="1" destOrd="0" presId="urn:microsoft.com/office/officeart/2005/8/layout/vList3"/>
    <dgm:cxn modelId="{CB2293B9-AA09-4428-9330-C5A1FF76A16B}" type="presParOf" srcId="{76D431E1-DAA2-4DE6-8C28-482EAF8D90FC}" destId="{A856CDA4-831F-49F7-8556-AD512D8BCA2D}" srcOrd="1" destOrd="0" presId="urn:microsoft.com/office/officeart/2005/8/layout/vList3"/>
    <dgm:cxn modelId="{0677CAE3-3D5F-4AE8-A610-40982088079A}" type="presParOf" srcId="{76D431E1-DAA2-4DE6-8C28-482EAF8D90FC}" destId="{4A214AC0-7513-42AF-A88F-58AD1F9F9B06}" srcOrd="2" destOrd="0" presId="urn:microsoft.com/office/officeart/2005/8/layout/vList3"/>
    <dgm:cxn modelId="{2EBC6A81-DAD2-47D6-8471-CEC918FF082C}" type="presParOf" srcId="{4A214AC0-7513-42AF-A88F-58AD1F9F9B06}" destId="{9A799F19-93AB-4CE1-8636-DB09E64C27C0}" srcOrd="0" destOrd="0" presId="urn:microsoft.com/office/officeart/2005/8/layout/vList3"/>
    <dgm:cxn modelId="{5FF1B3C5-9DAF-4017-8D55-F30BF35309BF}" type="presParOf" srcId="{4A214AC0-7513-42AF-A88F-58AD1F9F9B06}" destId="{E35377DE-F194-4419-9E88-C1E74967B50A}" srcOrd="1" destOrd="0" presId="urn:microsoft.com/office/officeart/2005/8/layout/vList3"/>
    <dgm:cxn modelId="{04311D31-356F-4B1B-9F7E-A82753DFBA50}" type="presParOf" srcId="{76D431E1-DAA2-4DE6-8C28-482EAF8D90FC}" destId="{355F90C2-CDEE-41EC-A3B2-B8158998794F}" srcOrd="3" destOrd="0" presId="urn:microsoft.com/office/officeart/2005/8/layout/vList3"/>
    <dgm:cxn modelId="{8C0E44F6-C16F-4FA5-9283-76DB220BB5C6}" type="presParOf" srcId="{76D431E1-DAA2-4DE6-8C28-482EAF8D90FC}" destId="{D8B93FE7-AE10-4CA5-8B60-1DAF537F4CE5}" srcOrd="4" destOrd="0" presId="urn:microsoft.com/office/officeart/2005/8/layout/vList3"/>
    <dgm:cxn modelId="{18BF1155-A1B8-4812-9921-55A44E64EB9F}" type="presParOf" srcId="{D8B93FE7-AE10-4CA5-8B60-1DAF537F4CE5}" destId="{75B29242-72F4-43EF-BFB6-612A0D16E3FD}" srcOrd="0" destOrd="0" presId="urn:microsoft.com/office/officeart/2005/8/layout/vList3"/>
    <dgm:cxn modelId="{7C7BFB4A-FDD7-4F18-B72B-5D2816DAF698}" type="presParOf" srcId="{D8B93FE7-AE10-4CA5-8B60-1DAF537F4CE5}" destId="{B5730FDA-2DFF-41B4-8012-E975FE87828D}" srcOrd="1" destOrd="0" presId="urn:microsoft.com/office/officeart/2005/8/layout/vList3"/>
    <dgm:cxn modelId="{F1B5F253-269F-4A9A-ACA0-C4130F84B49E}" type="presParOf" srcId="{76D431E1-DAA2-4DE6-8C28-482EAF8D90FC}" destId="{57B184C7-CD33-4291-AE2E-BBEEC768BFF8}" srcOrd="5" destOrd="0" presId="urn:microsoft.com/office/officeart/2005/8/layout/vList3"/>
    <dgm:cxn modelId="{1C2D8345-6739-4CA8-90E6-A6C6B4627A81}" type="presParOf" srcId="{76D431E1-DAA2-4DE6-8C28-482EAF8D90FC}" destId="{681566DC-95F7-4A0D-BFD1-64D902B78BC6}" srcOrd="6" destOrd="0" presId="urn:microsoft.com/office/officeart/2005/8/layout/vList3"/>
    <dgm:cxn modelId="{B0946101-632A-4556-842D-26CC2AD37C45}" type="presParOf" srcId="{681566DC-95F7-4A0D-BFD1-64D902B78BC6}" destId="{68A380C9-4340-4A0C-9865-F0280F3FE963}" srcOrd="0" destOrd="0" presId="urn:microsoft.com/office/officeart/2005/8/layout/vList3"/>
    <dgm:cxn modelId="{C5F20602-8643-4C54-8601-AC5AD8D7BC71}" type="presParOf" srcId="{681566DC-95F7-4A0D-BFD1-64D902B78BC6}" destId="{61ACB314-27B2-46E2-A724-B5C2F28FF6E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FB74DBD-614B-4C8D-8267-E7A7D60348A9}" type="doc">
      <dgm:prSet loTypeId="urn:microsoft.com/office/officeart/2011/layout/HexagonRadial" loCatId="cycle" qsTypeId="urn:microsoft.com/office/officeart/2005/8/quickstyle/simple1" qsCatId="simple" csTypeId="urn:microsoft.com/office/officeart/2005/8/colors/colorful3" csCatId="colorful" phldr="1"/>
      <dgm:spPr/>
      <dgm:t>
        <a:bodyPr/>
        <a:lstStyle/>
        <a:p>
          <a:endParaRPr lang="en-US"/>
        </a:p>
      </dgm:t>
    </dgm:pt>
    <dgm:pt modelId="{1E34D03C-2A00-4E34-A155-8B082F014B46}">
      <dgm:prSet phldrT="[Text]" custT="1"/>
      <dgm:spPr/>
      <dgm:t>
        <a:bodyPr/>
        <a:lstStyle/>
        <a:p>
          <a:r>
            <a:rPr lang="en-US" sz="2000" dirty="0">
              <a:latin typeface="Times New Roman" panose="02020603050405020304" pitchFamily="18" charset="0"/>
              <a:cs typeface="Times New Roman" panose="02020603050405020304" pitchFamily="18" charset="0"/>
            </a:rPr>
            <a:t>Xu </a:t>
          </a:r>
          <a:r>
            <a:rPr lang="en-US" sz="2000" dirty="0" err="1">
              <a:latin typeface="Times New Roman" panose="02020603050405020304" pitchFamily="18" charset="0"/>
              <a:cs typeface="Times New Roman" panose="02020603050405020304" pitchFamily="18" charset="0"/>
            </a:rPr>
            <a:t>hướng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trong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môi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trường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toàn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cầu</a:t>
          </a:r>
          <a:endParaRPr lang="en-US" sz="2000" dirty="0">
            <a:latin typeface="Times New Roman" panose="02020603050405020304" pitchFamily="18" charset="0"/>
            <a:cs typeface="Times New Roman" panose="02020603050405020304" pitchFamily="18" charset="0"/>
          </a:endParaRPr>
        </a:p>
      </dgm:t>
    </dgm:pt>
    <dgm:pt modelId="{1F85D1D6-F76A-4DEA-855F-32FAC2F3DDAA}" type="parTrans" cxnId="{B1ABB4C3-2477-4556-ACB7-A7BCF5148C91}">
      <dgm:prSet/>
      <dgm:spPr/>
      <dgm:t>
        <a:bodyPr/>
        <a:lstStyle/>
        <a:p>
          <a:endParaRPr lang="en-US"/>
        </a:p>
      </dgm:t>
    </dgm:pt>
    <dgm:pt modelId="{DAE52273-1B3E-4644-AC62-44852AF0799F}" type="sibTrans" cxnId="{B1ABB4C3-2477-4556-ACB7-A7BCF5148C91}">
      <dgm:prSet/>
      <dgm:spPr/>
      <dgm:t>
        <a:bodyPr/>
        <a:lstStyle/>
        <a:p>
          <a:endParaRPr lang="en-US"/>
        </a:p>
      </dgm:t>
    </dgm:pt>
    <dgm:pt modelId="{3E825819-68A8-4C3C-8981-B7622EDD7B32}">
      <dgm:prSet phldrT="[Text]" custT="1"/>
      <dgm:spPr/>
      <dgm:t>
        <a:bodyPr/>
        <a:lstStyle/>
        <a:p>
          <a:r>
            <a:rPr lang="en-US" sz="1800" dirty="0" err="1">
              <a:solidFill>
                <a:schemeClr val="tx1"/>
              </a:solidFill>
              <a:latin typeface="Times New Roman" panose="02020603050405020304" pitchFamily="18" charset="0"/>
              <a:cs typeface="Times New Roman" panose="02020603050405020304" pitchFamily="18" charset="0"/>
            </a:rPr>
            <a:t>Tự</a:t>
          </a:r>
          <a:r>
            <a:rPr lang="en-US" sz="1800" dirty="0">
              <a:solidFill>
                <a:schemeClr val="tx1"/>
              </a:solidFill>
              <a:latin typeface="Times New Roman" panose="02020603050405020304" pitchFamily="18" charset="0"/>
              <a:cs typeface="Times New Roman" panose="02020603050405020304" pitchFamily="18" charset="0"/>
            </a:rPr>
            <a:t> do </a:t>
          </a:r>
          <a:r>
            <a:rPr lang="en-US" sz="1800" dirty="0" err="1">
              <a:solidFill>
                <a:schemeClr val="tx1"/>
              </a:solidFill>
              <a:latin typeface="Times New Roman" panose="02020603050405020304" pitchFamily="18" charset="0"/>
              <a:cs typeface="Times New Roman" panose="02020603050405020304" pitchFamily="18" charset="0"/>
            </a:rPr>
            <a:t>hóa</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thương</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mại</a:t>
          </a:r>
          <a:endParaRPr lang="en-US" sz="1800" dirty="0">
            <a:solidFill>
              <a:schemeClr val="tx1"/>
            </a:solidFill>
            <a:latin typeface="Times New Roman" panose="02020603050405020304" pitchFamily="18" charset="0"/>
            <a:cs typeface="Times New Roman" panose="02020603050405020304" pitchFamily="18" charset="0"/>
          </a:endParaRPr>
        </a:p>
      </dgm:t>
    </dgm:pt>
    <dgm:pt modelId="{4CDB47BC-C248-4DB5-AA21-0E14BE368A60}" type="parTrans" cxnId="{B77070D8-2F97-4A3F-BFF0-E5FE08C8BD4B}">
      <dgm:prSet/>
      <dgm:spPr/>
      <dgm:t>
        <a:bodyPr/>
        <a:lstStyle/>
        <a:p>
          <a:endParaRPr lang="en-US"/>
        </a:p>
      </dgm:t>
    </dgm:pt>
    <dgm:pt modelId="{91B72D16-5578-4A04-8564-DAC6B04647EE}" type="sibTrans" cxnId="{B77070D8-2F97-4A3F-BFF0-E5FE08C8BD4B}">
      <dgm:prSet/>
      <dgm:spPr/>
      <dgm:t>
        <a:bodyPr/>
        <a:lstStyle/>
        <a:p>
          <a:endParaRPr lang="en-US"/>
        </a:p>
      </dgm:t>
    </dgm:pt>
    <dgm:pt modelId="{4EB4F4CF-D6F6-42BA-9E80-194557B73DB6}">
      <dgm:prSet phldrT="[Text]" custT="1"/>
      <dgm:spPr/>
      <dgm:t>
        <a:bodyPr/>
        <a:lstStyle/>
        <a:p>
          <a:r>
            <a:rPr lang="en-US" sz="1800" dirty="0" err="1">
              <a:solidFill>
                <a:schemeClr val="tx1"/>
              </a:solidFill>
              <a:latin typeface="Times New Roman" panose="02020603050405020304" pitchFamily="18" charset="0"/>
              <a:cs typeface="Times New Roman" panose="02020603050405020304" pitchFamily="18" charset="0"/>
            </a:rPr>
            <a:t>Hiệu</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ứng</a:t>
          </a:r>
          <a:r>
            <a:rPr lang="en-US" sz="1800" dirty="0">
              <a:solidFill>
                <a:schemeClr val="tx1"/>
              </a:solidFill>
              <a:latin typeface="Times New Roman" panose="02020603050405020304" pitchFamily="18" charset="0"/>
              <a:cs typeface="Times New Roman" panose="02020603050405020304" pitchFamily="18" charset="0"/>
            </a:rPr>
            <a:t> domino</a:t>
          </a:r>
        </a:p>
      </dgm:t>
    </dgm:pt>
    <dgm:pt modelId="{67DDF1A7-4276-4A35-8715-7912032F9711}" type="parTrans" cxnId="{C4D0D68D-222F-46FC-A427-C3224E93A555}">
      <dgm:prSet/>
      <dgm:spPr/>
      <dgm:t>
        <a:bodyPr/>
        <a:lstStyle/>
        <a:p>
          <a:endParaRPr lang="en-US"/>
        </a:p>
      </dgm:t>
    </dgm:pt>
    <dgm:pt modelId="{33E89B5F-E317-4DEB-8318-70FFEFCD7050}" type="sibTrans" cxnId="{C4D0D68D-222F-46FC-A427-C3224E93A555}">
      <dgm:prSet/>
      <dgm:spPr/>
      <dgm:t>
        <a:bodyPr/>
        <a:lstStyle/>
        <a:p>
          <a:endParaRPr lang="en-US"/>
        </a:p>
      </dgm:t>
    </dgm:pt>
    <dgm:pt modelId="{9B6CA588-99C7-41E1-857B-5A68C7CB492C}">
      <dgm:prSet phldrT="[Text]" custT="1"/>
      <dgm:spPr/>
      <dgm:t>
        <a:bodyPr/>
        <a:lstStyle/>
        <a:p>
          <a:r>
            <a:rPr lang="en-US" sz="1800" dirty="0" err="1">
              <a:solidFill>
                <a:schemeClr val="tx1"/>
              </a:solidFill>
              <a:latin typeface="Times New Roman" panose="02020603050405020304" pitchFamily="18" charset="0"/>
              <a:cs typeface="Times New Roman" panose="02020603050405020304" pitchFamily="18" charset="0"/>
            </a:rPr>
            <a:t>Hình</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thành</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chuỗi</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cung</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ứng</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khu</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vực</a:t>
          </a:r>
          <a:endParaRPr lang="en-US" sz="1800" dirty="0">
            <a:solidFill>
              <a:schemeClr val="tx1"/>
            </a:solidFill>
            <a:latin typeface="Times New Roman" panose="02020603050405020304" pitchFamily="18" charset="0"/>
            <a:cs typeface="Times New Roman" panose="02020603050405020304" pitchFamily="18" charset="0"/>
          </a:endParaRPr>
        </a:p>
      </dgm:t>
    </dgm:pt>
    <dgm:pt modelId="{931986F9-616E-4C25-BA8A-1C3C8B85B82F}" type="parTrans" cxnId="{4FA0B104-DFE6-489F-ACC1-DD83C537F87E}">
      <dgm:prSet/>
      <dgm:spPr/>
      <dgm:t>
        <a:bodyPr/>
        <a:lstStyle/>
        <a:p>
          <a:endParaRPr lang="en-US"/>
        </a:p>
      </dgm:t>
    </dgm:pt>
    <dgm:pt modelId="{50AD5B9E-5382-4621-834B-CBC1325023A3}" type="sibTrans" cxnId="{4FA0B104-DFE6-489F-ACC1-DD83C537F87E}">
      <dgm:prSet/>
      <dgm:spPr/>
      <dgm:t>
        <a:bodyPr/>
        <a:lstStyle/>
        <a:p>
          <a:endParaRPr lang="en-US"/>
        </a:p>
      </dgm:t>
    </dgm:pt>
    <dgm:pt modelId="{806C19FC-CEF3-4B0A-9047-BF0896C028AA}">
      <dgm:prSet phldrT="[Text]" custT="1"/>
      <dgm:spPr/>
      <dgm:t>
        <a:bodyPr/>
        <a:lstStyle/>
        <a:p>
          <a:r>
            <a:rPr lang="en-US" sz="1800" dirty="0" err="1">
              <a:solidFill>
                <a:schemeClr val="tx1"/>
              </a:solidFill>
              <a:latin typeface="Times New Roman" panose="02020603050405020304" pitchFamily="18" charset="0"/>
              <a:cs typeface="Times New Roman" panose="02020603050405020304" pitchFamily="18" charset="0"/>
            </a:rPr>
            <a:t>Bảo</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hộ</a:t>
          </a:r>
          <a:r>
            <a:rPr lang="en-US" sz="1800" dirty="0">
              <a:solidFill>
                <a:schemeClr val="tx1"/>
              </a:solidFill>
              <a:latin typeface="Times New Roman" panose="02020603050405020304" pitchFamily="18" charset="0"/>
              <a:cs typeface="Times New Roman" panose="02020603050405020304" pitchFamily="18" charset="0"/>
            </a:rPr>
            <a:t> song </a:t>
          </a:r>
          <a:r>
            <a:rPr lang="en-US" sz="1800" dirty="0" err="1">
              <a:solidFill>
                <a:schemeClr val="tx1"/>
              </a:solidFill>
              <a:latin typeface="Times New Roman" panose="02020603050405020304" pitchFamily="18" charset="0"/>
              <a:cs typeface="Times New Roman" panose="02020603050405020304" pitchFamily="18" charset="0"/>
            </a:rPr>
            <a:t>hành</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tự</a:t>
          </a:r>
          <a:r>
            <a:rPr lang="en-US" sz="1800" dirty="0">
              <a:solidFill>
                <a:schemeClr val="tx1"/>
              </a:solidFill>
              <a:latin typeface="Times New Roman" panose="02020603050405020304" pitchFamily="18" charset="0"/>
              <a:cs typeface="Times New Roman" panose="02020603050405020304" pitchFamily="18" charset="0"/>
            </a:rPr>
            <a:t> do </a:t>
          </a:r>
          <a:r>
            <a:rPr lang="en-US" sz="1800" dirty="0" err="1">
              <a:solidFill>
                <a:schemeClr val="tx1"/>
              </a:solidFill>
              <a:latin typeface="Times New Roman" panose="02020603050405020304" pitchFamily="18" charset="0"/>
              <a:cs typeface="Times New Roman" panose="02020603050405020304" pitchFamily="18" charset="0"/>
            </a:rPr>
            <a:t>hóa</a:t>
          </a:r>
          <a:endParaRPr lang="en-US" sz="1800" dirty="0">
            <a:solidFill>
              <a:schemeClr val="tx1"/>
            </a:solidFill>
            <a:latin typeface="Times New Roman" panose="02020603050405020304" pitchFamily="18" charset="0"/>
            <a:cs typeface="Times New Roman" panose="02020603050405020304" pitchFamily="18" charset="0"/>
          </a:endParaRPr>
        </a:p>
      </dgm:t>
    </dgm:pt>
    <dgm:pt modelId="{66864F8C-D9BE-4AAC-B9A9-58DD48D31F1B}" type="sibTrans" cxnId="{E7184E88-D707-4774-BF8C-F561B698DE0F}">
      <dgm:prSet/>
      <dgm:spPr/>
      <dgm:t>
        <a:bodyPr/>
        <a:lstStyle/>
        <a:p>
          <a:endParaRPr lang="en-US"/>
        </a:p>
      </dgm:t>
    </dgm:pt>
    <dgm:pt modelId="{15C60568-46D1-4CE5-BDC3-E1B80E415E73}" type="parTrans" cxnId="{E7184E88-D707-4774-BF8C-F561B698DE0F}">
      <dgm:prSet/>
      <dgm:spPr/>
      <dgm:t>
        <a:bodyPr/>
        <a:lstStyle/>
        <a:p>
          <a:endParaRPr lang="en-US"/>
        </a:p>
      </dgm:t>
    </dgm:pt>
    <dgm:pt modelId="{1364DF20-10C2-4C58-BF12-A739E802BFE4}" type="pres">
      <dgm:prSet presAssocID="{8FB74DBD-614B-4C8D-8267-E7A7D60348A9}" presName="Name0" presStyleCnt="0">
        <dgm:presLayoutVars>
          <dgm:chMax val="1"/>
          <dgm:chPref val="1"/>
          <dgm:dir/>
          <dgm:animOne val="branch"/>
          <dgm:animLvl val="lvl"/>
        </dgm:presLayoutVars>
      </dgm:prSet>
      <dgm:spPr/>
    </dgm:pt>
    <dgm:pt modelId="{01C6A07D-CC72-4A3B-816B-2F1C6A00CEC9}" type="pres">
      <dgm:prSet presAssocID="{1E34D03C-2A00-4E34-A155-8B082F014B46}" presName="Parent" presStyleLbl="node0" presStyleIdx="0" presStyleCnt="1">
        <dgm:presLayoutVars>
          <dgm:chMax val="6"/>
          <dgm:chPref val="6"/>
        </dgm:presLayoutVars>
      </dgm:prSet>
      <dgm:spPr/>
    </dgm:pt>
    <dgm:pt modelId="{3E65797D-BD8A-4AC5-9FE4-5E1461473F59}" type="pres">
      <dgm:prSet presAssocID="{3E825819-68A8-4C3C-8981-B7622EDD7B32}" presName="Accent1" presStyleCnt="0"/>
      <dgm:spPr/>
    </dgm:pt>
    <dgm:pt modelId="{1D6F1FB8-1297-4699-A824-85BE78D48EA3}" type="pres">
      <dgm:prSet presAssocID="{3E825819-68A8-4C3C-8981-B7622EDD7B32}" presName="Accent" presStyleLbl="bgShp" presStyleIdx="0" presStyleCnt="4"/>
      <dgm:spPr/>
    </dgm:pt>
    <dgm:pt modelId="{50D95B74-A804-4358-B06C-EAF36124626B}" type="pres">
      <dgm:prSet presAssocID="{3E825819-68A8-4C3C-8981-B7622EDD7B32}" presName="Child1" presStyleLbl="node1" presStyleIdx="0" presStyleCnt="4">
        <dgm:presLayoutVars>
          <dgm:chMax val="0"/>
          <dgm:chPref val="0"/>
          <dgm:bulletEnabled val="1"/>
        </dgm:presLayoutVars>
      </dgm:prSet>
      <dgm:spPr/>
    </dgm:pt>
    <dgm:pt modelId="{1D005C3C-BD62-4A68-A7E8-879ABAE6DE82}" type="pres">
      <dgm:prSet presAssocID="{4EB4F4CF-D6F6-42BA-9E80-194557B73DB6}" presName="Accent2" presStyleCnt="0"/>
      <dgm:spPr/>
    </dgm:pt>
    <dgm:pt modelId="{2850AC8E-B546-4CA6-A988-23A05778780D}" type="pres">
      <dgm:prSet presAssocID="{4EB4F4CF-D6F6-42BA-9E80-194557B73DB6}" presName="Accent" presStyleLbl="bgShp" presStyleIdx="1" presStyleCnt="4"/>
      <dgm:spPr/>
    </dgm:pt>
    <dgm:pt modelId="{88722A87-FBFC-424E-A19E-F2CAE3CFFB81}" type="pres">
      <dgm:prSet presAssocID="{4EB4F4CF-D6F6-42BA-9E80-194557B73DB6}" presName="Child2" presStyleLbl="node1" presStyleIdx="1" presStyleCnt="4">
        <dgm:presLayoutVars>
          <dgm:chMax val="0"/>
          <dgm:chPref val="0"/>
          <dgm:bulletEnabled val="1"/>
        </dgm:presLayoutVars>
      </dgm:prSet>
      <dgm:spPr/>
    </dgm:pt>
    <dgm:pt modelId="{C2FEAAB4-5DE4-408D-B1F2-2E3FB0E9D4F6}" type="pres">
      <dgm:prSet presAssocID="{9B6CA588-99C7-41E1-857B-5A68C7CB492C}" presName="Accent3" presStyleCnt="0"/>
      <dgm:spPr/>
    </dgm:pt>
    <dgm:pt modelId="{02F6CBFB-D701-4BC9-9C17-1094E5E3D27D}" type="pres">
      <dgm:prSet presAssocID="{9B6CA588-99C7-41E1-857B-5A68C7CB492C}" presName="Accent" presStyleLbl="bgShp" presStyleIdx="2" presStyleCnt="4"/>
      <dgm:spPr/>
    </dgm:pt>
    <dgm:pt modelId="{0FD2E558-D4DD-46AF-8DC6-9CD05BA7A992}" type="pres">
      <dgm:prSet presAssocID="{9B6CA588-99C7-41E1-857B-5A68C7CB492C}" presName="Child3" presStyleLbl="node1" presStyleIdx="2" presStyleCnt="4">
        <dgm:presLayoutVars>
          <dgm:chMax val="0"/>
          <dgm:chPref val="0"/>
          <dgm:bulletEnabled val="1"/>
        </dgm:presLayoutVars>
      </dgm:prSet>
      <dgm:spPr/>
    </dgm:pt>
    <dgm:pt modelId="{9A558DE8-DF0C-4A40-B361-4B19B3D949BA}" type="pres">
      <dgm:prSet presAssocID="{806C19FC-CEF3-4B0A-9047-BF0896C028AA}" presName="Accent4" presStyleCnt="0"/>
      <dgm:spPr/>
    </dgm:pt>
    <dgm:pt modelId="{F77DF503-E71B-4618-AD29-04FA819C5B4A}" type="pres">
      <dgm:prSet presAssocID="{806C19FC-CEF3-4B0A-9047-BF0896C028AA}" presName="Accent" presStyleLbl="bgShp" presStyleIdx="3" presStyleCnt="4"/>
      <dgm:spPr/>
    </dgm:pt>
    <dgm:pt modelId="{C8B691EB-3AAD-4463-9390-33E3A5F4E4DD}" type="pres">
      <dgm:prSet presAssocID="{806C19FC-CEF3-4B0A-9047-BF0896C028AA}" presName="Child4" presStyleLbl="node1" presStyleIdx="3" presStyleCnt="4">
        <dgm:presLayoutVars>
          <dgm:chMax val="0"/>
          <dgm:chPref val="0"/>
          <dgm:bulletEnabled val="1"/>
        </dgm:presLayoutVars>
      </dgm:prSet>
      <dgm:spPr/>
    </dgm:pt>
  </dgm:ptLst>
  <dgm:cxnLst>
    <dgm:cxn modelId="{4FA0B104-DFE6-489F-ACC1-DD83C537F87E}" srcId="{1E34D03C-2A00-4E34-A155-8B082F014B46}" destId="{9B6CA588-99C7-41E1-857B-5A68C7CB492C}" srcOrd="2" destOrd="0" parTransId="{931986F9-616E-4C25-BA8A-1C3C8B85B82F}" sibTransId="{50AD5B9E-5382-4621-834B-CBC1325023A3}"/>
    <dgm:cxn modelId="{9BF65714-8F02-468C-BEED-8A03C5D52D27}" type="presOf" srcId="{4EB4F4CF-D6F6-42BA-9E80-194557B73DB6}" destId="{88722A87-FBFC-424E-A19E-F2CAE3CFFB81}" srcOrd="0" destOrd="0" presId="urn:microsoft.com/office/officeart/2011/layout/HexagonRadial"/>
    <dgm:cxn modelId="{18698836-F79B-45C0-BE18-A45CF75A15F4}" type="presOf" srcId="{8FB74DBD-614B-4C8D-8267-E7A7D60348A9}" destId="{1364DF20-10C2-4C58-BF12-A739E802BFE4}" srcOrd="0" destOrd="0" presId="urn:microsoft.com/office/officeart/2011/layout/HexagonRadial"/>
    <dgm:cxn modelId="{470AF570-CB2A-40DD-AD6B-0F619445A97B}" type="presOf" srcId="{806C19FC-CEF3-4B0A-9047-BF0896C028AA}" destId="{C8B691EB-3AAD-4463-9390-33E3A5F4E4DD}" srcOrd="0" destOrd="0" presId="urn:microsoft.com/office/officeart/2011/layout/HexagonRadial"/>
    <dgm:cxn modelId="{D76D8F83-7AB4-4F8F-BB50-1A45BA7F6BBE}" type="presOf" srcId="{3E825819-68A8-4C3C-8981-B7622EDD7B32}" destId="{50D95B74-A804-4358-B06C-EAF36124626B}" srcOrd="0" destOrd="0" presId="urn:microsoft.com/office/officeart/2011/layout/HexagonRadial"/>
    <dgm:cxn modelId="{E7184E88-D707-4774-BF8C-F561B698DE0F}" srcId="{1E34D03C-2A00-4E34-A155-8B082F014B46}" destId="{806C19FC-CEF3-4B0A-9047-BF0896C028AA}" srcOrd="3" destOrd="0" parTransId="{15C60568-46D1-4CE5-BDC3-E1B80E415E73}" sibTransId="{66864F8C-D9BE-4AAC-B9A9-58DD48D31F1B}"/>
    <dgm:cxn modelId="{4213E989-2D1A-4894-9215-5C4322E01147}" type="presOf" srcId="{9B6CA588-99C7-41E1-857B-5A68C7CB492C}" destId="{0FD2E558-D4DD-46AF-8DC6-9CD05BA7A992}" srcOrd="0" destOrd="0" presId="urn:microsoft.com/office/officeart/2011/layout/HexagonRadial"/>
    <dgm:cxn modelId="{C4D0D68D-222F-46FC-A427-C3224E93A555}" srcId="{1E34D03C-2A00-4E34-A155-8B082F014B46}" destId="{4EB4F4CF-D6F6-42BA-9E80-194557B73DB6}" srcOrd="1" destOrd="0" parTransId="{67DDF1A7-4276-4A35-8715-7912032F9711}" sibTransId="{33E89B5F-E317-4DEB-8318-70FFEFCD7050}"/>
    <dgm:cxn modelId="{8F59A2B1-9E2B-45E6-B7B6-FC843A3BCFA2}" type="presOf" srcId="{1E34D03C-2A00-4E34-A155-8B082F014B46}" destId="{01C6A07D-CC72-4A3B-816B-2F1C6A00CEC9}" srcOrd="0" destOrd="0" presId="urn:microsoft.com/office/officeart/2011/layout/HexagonRadial"/>
    <dgm:cxn modelId="{B1ABB4C3-2477-4556-ACB7-A7BCF5148C91}" srcId="{8FB74DBD-614B-4C8D-8267-E7A7D60348A9}" destId="{1E34D03C-2A00-4E34-A155-8B082F014B46}" srcOrd="0" destOrd="0" parTransId="{1F85D1D6-F76A-4DEA-855F-32FAC2F3DDAA}" sibTransId="{DAE52273-1B3E-4644-AC62-44852AF0799F}"/>
    <dgm:cxn modelId="{B77070D8-2F97-4A3F-BFF0-E5FE08C8BD4B}" srcId="{1E34D03C-2A00-4E34-A155-8B082F014B46}" destId="{3E825819-68A8-4C3C-8981-B7622EDD7B32}" srcOrd="0" destOrd="0" parTransId="{4CDB47BC-C248-4DB5-AA21-0E14BE368A60}" sibTransId="{91B72D16-5578-4A04-8564-DAC6B04647EE}"/>
    <dgm:cxn modelId="{5CBD33FC-20A1-4A24-9E00-89672C7FC96C}" type="presParOf" srcId="{1364DF20-10C2-4C58-BF12-A739E802BFE4}" destId="{01C6A07D-CC72-4A3B-816B-2F1C6A00CEC9}" srcOrd="0" destOrd="0" presId="urn:microsoft.com/office/officeart/2011/layout/HexagonRadial"/>
    <dgm:cxn modelId="{1F55065B-3AD5-4F01-A6DA-5C1747E9E89E}" type="presParOf" srcId="{1364DF20-10C2-4C58-BF12-A739E802BFE4}" destId="{3E65797D-BD8A-4AC5-9FE4-5E1461473F59}" srcOrd="1" destOrd="0" presId="urn:microsoft.com/office/officeart/2011/layout/HexagonRadial"/>
    <dgm:cxn modelId="{B970CE4D-A134-4935-96E5-6CB83E99E0B5}" type="presParOf" srcId="{3E65797D-BD8A-4AC5-9FE4-5E1461473F59}" destId="{1D6F1FB8-1297-4699-A824-85BE78D48EA3}" srcOrd="0" destOrd="0" presId="urn:microsoft.com/office/officeart/2011/layout/HexagonRadial"/>
    <dgm:cxn modelId="{123ADB37-EC8E-4A53-84C3-9036410AB5A4}" type="presParOf" srcId="{1364DF20-10C2-4C58-BF12-A739E802BFE4}" destId="{50D95B74-A804-4358-B06C-EAF36124626B}" srcOrd="2" destOrd="0" presId="urn:microsoft.com/office/officeart/2011/layout/HexagonRadial"/>
    <dgm:cxn modelId="{F4235FF6-739B-438A-B2DA-EE97AF702F1C}" type="presParOf" srcId="{1364DF20-10C2-4C58-BF12-A739E802BFE4}" destId="{1D005C3C-BD62-4A68-A7E8-879ABAE6DE82}" srcOrd="3" destOrd="0" presId="urn:microsoft.com/office/officeart/2011/layout/HexagonRadial"/>
    <dgm:cxn modelId="{EA1EA9DA-D825-4FBF-B2C8-AA043F3A41D0}" type="presParOf" srcId="{1D005C3C-BD62-4A68-A7E8-879ABAE6DE82}" destId="{2850AC8E-B546-4CA6-A988-23A05778780D}" srcOrd="0" destOrd="0" presId="urn:microsoft.com/office/officeart/2011/layout/HexagonRadial"/>
    <dgm:cxn modelId="{95D92FD8-BB39-4CF9-9A9C-898BDD70CA87}" type="presParOf" srcId="{1364DF20-10C2-4C58-BF12-A739E802BFE4}" destId="{88722A87-FBFC-424E-A19E-F2CAE3CFFB81}" srcOrd="4" destOrd="0" presId="urn:microsoft.com/office/officeart/2011/layout/HexagonRadial"/>
    <dgm:cxn modelId="{C64B9258-F366-467E-AE07-FA5F42747532}" type="presParOf" srcId="{1364DF20-10C2-4C58-BF12-A739E802BFE4}" destId="{C2FEAAB4-5DE4-408D-B1F2-2E3FB0E9D4F6}" srcOrd="5" destOrd="0" presId="urn:microsoft.com/office/officeart/2011/layout/HexagonRadial"/>
    <dgm:cxn modelId="{1AD737D2-6528-48F5-92A3-E6423C6F52A9}" type="presParOf" srcId="{C2FEAAB4-5DE4-408D-B1F2-2E3FB0E9D4F6}" destId="{02F6CBFB-D701-4BC9-9C17-1094E5E3D27D}" srcOrd="0" destOrd="0" presId="urn:microsoft.com/office/officeart/2011/layout/HexagonRadial"/>
    <dgm:cxn modelId="{A0D9FB66-EA03-4239-B1B0-A5A069CD863B}" type="presParOf" srcId="{1364DF20-10C2-4C58-BF12-A739E802BFE4}" destId="{0FD2E558-D4DD-46AF-8DC6-9CD05BA7A992}" srcOrd="6" destOrd="0" presId="urn:microsoft.com/office/officeart/2011/layout/HexagonRadial"/>
    <dgm:cxn modelId="{222999FE-D9CE-4C44-A88D-853DCDF1AC33}" type="presParOf" srcId="{1364DF20-10C2-4C58-BF12-A739E802BFE4}" destId="{9A558DE8-DF0C-4A40-B361-4B19B3D949BA}" srcOrd="7" destOrd="0" presId="urn:microsoft.com/office/officeart/2011/layout/HexagonRadial"/>
    <dgm:cxn modelId="{6AEEF1A1-0764-46FD-AF34-483484A28250}" type="presParOf" srcId="{9A558DE8-DF0C-4A40-B361-4B19B3D949BA}" destId="{F77DF503-E71B-4618-AD29-04FA819C5B4A}" srcOrd="0" destOrd="0" presId="urn:microsoft.com/office/officeart/2011/layout/HexagonRadial"/>
    <dgm:cxn modelId="{90E5C6C7-FEEC-4343-AF81-1936C683AB8E}" type="presParOf" srcId="{1364DF20-10C2-4C58-BF12-A739E802BFE4}" destId="{C8B691EB-3AAD-4463-9390-33E3A5F4E4DD}" srcOrd="8"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B896E78-F0F5-4158-B5B9-F92E82CF56B8}" type="doc">
      <dgm:prSet loTypeId="urn:microsoft.com/office/officeart/2005/8/layout/radial4" loCatId="relationship" qsTypeId="urn:microsoft.com/office/officeart/2005/8/quickstyle/simple2" qsCatId="simple" csTypeId="urn:microsoft.com/office/officeart/2005/8/colors/accent4_1" csCatId="accent4" phldr="1"/>
      <dgm:spPr/>
      <dgm:t>
        <a:bodyPr/>
        <a:lstStyle/>
        <a:p>
          <a:endParaRPr lang="en-US"/>
        </a:p>
      </dgm:t>
    </dgm:pt>
    <dgm:pt modelId="{8C17801A-8E58-4A65-8278-1E26CAF2D9CF}">
      <dgm:prSet phldrT="[Text]" custT="1"/>
      <dgm:spPr/>
      <dgm:t>
        <a:bodyPr/>
        <a:lstStyle/>
        <a:p>
          <a:r>
            <a:rPr lang="en-US" sz="3200" b="1" dirty="0" err="1">
              <a:latin typeface="Times New Roman" panose="02020603050405020304" pitchFamily="18" charset="0"/>
              <a:cs typeface="Times New Roman" panose="02020603050405020304" pitchFamily="18" charset="0"/>
            </a:rPr>
            <a:t>Toàn</a:t>
          </a:r>
          <a:r>
            <a:rPr lang="en-US" sz="3200" b="1" dirty="0">
              <a:latin typeface="Times New Roman" panose="02020603050405020304" pitchFamily="18" charset="0"/>
              <a:cs typeface="Times New Roman" panose="02020603050405020304" pitchFamily="18" charset="0"/>
            </a:rPr>
            <a:t> </a:t>
          </a:r>
          <a:r>
            <a:rPr lang="en-US" sz="3200" b="1" dirty="0" err="1">
              <a:latin typeface="Times New Roman" panose="02020603050405020304" pitchFamily="18" charset="0"/>
              <a:cs typeface="Times New Roman" panose="02020603050405020304" pitchFamily="18" charset="0"/>
            </a:rPr>
            <a:t>cầu</a:t>
          </a:r>
          <a:r>
            <a:rPr lang="en-US" sz="3200" b="1" dirty="0">
              <a:latin typeface="Times New Roman" panose="02020603050405020304" pitchFamily="18" charset="0"/>
              <a:cs typeface="Times New Roman" panose="02020603050405020304" pitchFamily="18" charset="0"/>
            </a:rPr>
            <a:t> </a:t>
          </a:r>
          <a:r>
            <a:rPr lang="en-US" sz="3200" b="1" dirty="0" err="1">
              <a:latin typeface="Times New Roman" panose="02020603050405020304" pitchFamily="18" charset="0"/>
              <a:cs typeface="Times New Roman" panose="02020603050405020304" pitchFamily="18" charset="0"/>
            </a:rPr>
            <a:t>hóa</a:t>
          </a:r>
          <a:endParaRPr lang="en-US" sz="3200" b="1" dirty="0">
            <a:latin typeface="Times New Roman" panose="02020603050405020304" pitchFamily="18" charset="0"/>
            <a:cs typeface="Times New Roman" panose="02020603050405020304" pitchFamily="18" charset="0"/>
          </a:endParaRPr>
        </a:p>
      </dgm:t>
    </dgm:pt>
    <dgm:pt modelId="{CB56B6A0-5F7C-4DAF-A6BB-37C6624B484F}" type="parTrans" cxnId="{74CAF14D-5363-4F53-86D6-0357F49C3C8D}">
      <dgm:prSet/>
      <dgm:spPr/>
      <dgm:t>
        <a:bodyPr/>
        <a:lstStyle/>
        <a:p>
          <a:endParaRPr lang="en-US"/>
        </a:p>
      </dgm:t>
    </dgm:pt>
    <dgm:pt modelId="{0B412D7D-176D-4D16-BB6F-9EF52C89C90D}" type="sibTrans" cxnId="{74CAF14D-5363-4F53-86D6-0357F49C3C8D}">
      <dgm:prSet/>
      <dgm:spPr/>
      <dgm:t>
        <a:bodyPr/>
        <a:lstStyle/>
        <a:p>
          <a:endParaRPr lang="en-US"/>
        </a:p>
      </dgm:t>
    </dgm:pt>
    <dgm:pt modelId="{E740B885-4949-45F2-A48A-C9C72CBC23DC}">
      <dgm:prSet phldrT="[Text]" custT="1"/>
      <dgm:spPr/>
      <dgm:t>
        <a:bodyPr/>
        <a:lstStyle/>
        <a:p>
          <a:pPr algn="ctr">
            <a:lnSpc>
              <a:spcPct val="130000"/>
            </a:lnSpc>
            <a:spcAft>
              <a:spcPts val="0"/>
            </a:spcAft>
          </a:pPr>
          <a:r>
            <a:rPr lang="en-US" sz="1700" b="1" dirty="0" err="1">
              <a:latin typeface="Times New Roman" panose="02020603050405020304" pitchFamily="18" charset="0"/>
              <a:cs typeface="Times New Roman" panose="02020603050405020304" pitchFamily="18" charset="0"/>
            </a:rPr>
            <a:t>Các</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yếu</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tố</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kỹ</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thuật</a:t>
          </a:r>
          <a:endParaRPr lang="en-US" sz="1700" b="1" dirty="0">
            <a:latin typeface="Times New Roman" panose="02020603050405020304" pitchFamily="18" charset="0"/>
            <a:cs typeface="Times New Roman" panose="02020603050405020304" pitchFamily="18" charset="0"/>
          </a:endParaRPr>
        </a:p>
        <a:p>
          <a:pPr algn="l">
            <a:lnSpc>
              <a:spcPct val="130000"/>
            </a:lnSpc>
            <a:spcAft>
              <a:spcPts val="0"/>
            </a:spcAft>
          </a:pP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Phương</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tiện</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vận</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chuyển</a:t>
          </a:r>
          <a:endParaRPr lang="en-US" sz="1700" dirty="0">
            <a:latin typeface="Times New Roman" panose="02020603050405020304" pitchFamily="18" charset="0"/>
            <a:cs typeface="Times New Roman" panose="02020603050405020304" pitchFamily="18" charset="0"/>
          </a:endParaRPr>
        </a:p>
        <a:p>
          <a:pPr algn="l">
            <a:lnSpc>
              <a:spcPct val="130000"/>
            </a:lnSpc>
            <a:spcAft>
              <a:spcPts val="0"/>
            </a:spcAft>
          </a:pP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Truyền</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thông</a:t>
          </a:r>
          <a:endParaRPr lang="en-US" sz="1700" dirty="0">
            <a:latin typeface="Times New Roman" panose="02020603050405020304" pitchFamily="18" charset="0"/>
            <a:cs typeface="Times New Roman" panose="02020603050405020304" pitchFamily="18" charset="0"/>
          </a:endParaRPr>
        </a:p>
        <a:p>
          <a:pPr algn="l">
            <a:lnSpc>
              <a:spcPct val="130000"/>
            </a:lnSpc>
            <a:spcAft>
              <a:spcPts val="0"/>
            </a:spcAft>
          </a:pPr>
          <a:r>
            <a:rPr lang="en-US" sz="1700" dirty="0">
              <a:latin typeface="Times New Roman" panose="02020603050405020304" pitchFamily="18" charset="0"/>
              <a:cs typeface="Times New Roman" panose="02020603050405020304" pitchFamily="18" charset="0"/>
              <a:sym typeface="Wingdings" panose="05000000000000000000" pitchFamily="2" charset="2"/>
            </a:rPr>
            <a:t> </a:t>
          </a:r>
          <a:r>
            <a:rPr lang="en-US" sz="1700" dirty="0" err="1">
              <a:latin typeface="Times New Roman" panose="02020603050405020304" pitchFamily="18" charset="0"/>
              <a:cs typeface="Times New Roman" panose="02020603050405020304" pitchFamily="18" charset="0"/>
            </a:rPr>
            <a:t>Giảm</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thiểu</a:t>
          </a:r>
          <a:r>
            <a:rPr lang="en-US" sz="1700" dirty="0">
              <a:latin typeface="Times New Roman" panose="02020603050405020304" pitchFamily="18" charset="0"/>
              <a:cs typeface="Times New Roman" panose="02020603050405020304" pitchFamily="18" charset="0"/>
            </a:rPr>
            <a:t> chi </a:t>
          </a:r>
          <a:r>
            <a:rPr lang="en-US" sz="1700" dirty="0" err="1">
              <a:latin typeface="Times New Roman" panose="02020603050405020304" pitchFamily="18" charset="0"/>
              <a:cs typeface="Times New Roman" panose="02020603050405020304" pitchFamily="18" charset="0"/>
            </a:rPr>
            <a:t>phí</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hợp</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tác</a:t>
          </a:r>
          <a:endParaRPr lang="en-US" sz="1700" dirty="0">
            <a:latin typeface="Times New Roman" panose="02020603050405020304" pitchFamily="18" charset="0"/>
            <a:cs typeface="Times New Roman" panose="02020603050405020304" pitchFamily="18" charset="0"/>
          </a:endParaRPr>
        </a:p>
        <a:p>
          <a:pPr algn="l">
            <a:lnSpc>
              <a:spcPct val="130000"/>
            </a:lnSpc>
            <a:spcAft>
              <a:spcPts val="0"/>
            </a:spcAft>
          </a:pPr>
          <a:r>
            <a:rPr lang="en-US" sz="1700" dirty="0">
              <a:latin typeface="Times New Roman" panose="02020603050405020304" pitchFamily="18" charset="0"/>
              <a:cs typeface="Times New Roman" panose="02020603050405020304" pitchFamily="18" charset="0"/>
            </a:rPr>
            <a:t>Gia </a:t>
          </a:r>
          <a:r>
            <a:rPr lang="en-US" sz="1700" dirty="0" err="1">
              <a:latin typeface="Times New Roman" panose="02020603050405020304" pitchFamily="18" charset="0"/>
              <a:cs typeface="Times New Roman" panose="02020603050405020304" pitchFamily="18" charset="0"/>
            </a:rPr>
            <a:t>tăng</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tính</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kinh</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tế</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theo</a:t>
          </a:r>
          <a:r>
            <a:rPr lang="en-US" sz="1700" dirty="0">
              <a:latin typeface="Times New Roman" panose="02020603050405020304" pitchFamily="18" charset="0"/>
              <a:cs typeface="Times New Roman" panose="02020603050405020304" pitchFamily="18" charset="0"/>
            </a:rPr>
            <a:t> qui </a:t>
          </a:r>
          <a:r>
            <a:rPr lang="en-US" sz="1700" dirty="0" err="1">
              <a:latin typeface="Times New Roman" panose="02020603050405020304" pitchFamily="18" charset="0"/>
              <a:cs typeface="Times New Roman" panose="02020603050405020304" pitchFamily="18" charset="0"/>
            </a:rPr>
            <a:t>mô</a:t>
          </a:r>
          <a:endParaRPr lang="en-US" sz="1700" dirty="0">
            <a:latin typeface="Times New Roman" panose="02020603050405020304" pitchFamily="18" charset="0"/>
            <a:cs typeface="Times New Roman" panose="02020603050405020304" pitchFamily="18" charset="0"/>
          </a:endParaRPr>
        </a:p>
      </dgm:t>
    </dgm:pt>
    <dgm:pt modelId="{3CFAD852-FBD0-4DD0-BAC0-50D88BDF5B37}" type="parTrans" cxnId="{C1DBF91E-78BF-4A31-850B-AED9AFC670C9}">
      <dgm:prSet/>
      <dgm:spPr/>
      <dgm:t>
        <a:bodyPr/>
        <a:lstStyle/>
        <a:p>
          <a:endParaRPr lang="en-US"/>
        </a:p>
      </dgm:t>
    </dgm:pt>
    <dgm:pt modelId="{4C291B2E-D23A-4D9A-9D01-481465C01E5F}" type="sibTrans" cxnId="{C1DBF91E-78BF-4A31-850B-AED9AFC670C9}">
      <dgm:prSet/>
      <dgm:spPr/>
      <dgm:t>
        <a:bodyPr/>
        <a:lstStyle/>
        <a:p>
          <a:endParaRPr lang="en-US"/>
        </a:p>
      </dgm:t>
    </dgm:pt>
    <dgm:pt modelId="{F50C95A6-8AA4-432E-B22A-58BD07E2281D}">
      <dgm:prSet phldrT="[Text]" custT="1"/>
      <dgm:spPr/>
      <dgm:t>
        <a:bodyPr/>
        <a:lstStyle/>
        <a:p>
          <a:pPr algn="ctr">
            <a:lnSpc>
              <a:spcPct val="130000"/>
            </a:lnSpc>
            <a:spcAft>
              <a:spcPts val="0"/>
            </a:spcAft>
          </a:pPr>
          <a:r>
            <a:rPr lang="en-US" sz="1700" b="1" dirty="0" err="1">
              <a:latin typeface="Times New Roman" panose="02020603050405020304" pitchFamily="18" charset="0"/>
              <a:cs typeface="Times New Roman" panose="02020603050405020304" pitchFamily="18" charset="0"/>
            </a:rPr>
            <a:t>Các</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yếu</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tố</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chính</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trị</a:t>
          </a:r>
          <a:endParaRPr lang="en-US" sz="1700" b="1" dirty="0">
            <a:latin typeface="Times New Roman" panose="02020603050405020304" pitchFamily="18" charset="0"/>
            <a:cs typeface="Times New Roman" panose="02020603050405020304" pitchFamily="18" charset="0"/>
          </a:endParaRPr>
        </a:p>
        <a:p>
          <a:pPr algn="l">
            <a:lnSpc>
              <a:spcPct val="130000"/>
            </a:lnSpc>
            <a:spcAft>
              <a:spcPts val="0"/>
            </a:spcAft>
          </a:pPr>
          <a:r>
            <a:rPr lang="en-US" sz="1700" dirty="0">
              <a:latin typeface="Times New Roman" panose="02020603050405020304" pitchFamily="18" charset="0"/>
              <a:cs typeface="Times New Roman" panose="02020603050405020304" pitchFamily="18" charset="0"/>
            </a:rPr>
            <a:t>- GATT      – EU      -FDI</a:t>
          </a:r>
        </a:p>
        <a:p>
          <a:pPr algn="l">
            <a:lnSpc>
              <a:spcPct val="130000"/>
            </a:lnSpc>
            <a:spcAft>
              <a:spcPts val="0"/>
            </a:spcAft>
          </a:pPr>
          <a:r>
            <a:rPr lang="en-US" sz="1700" dirty="0">
              <a:latin typeface="Times New Roman" panose="02020603050405020304" pitchFamily="18" charset="0"/>
              <a:cs typeface="Times New Roman" panose="02020603050405020304" pitchFamily="18" charset="0"/>
              <a:sym typeface="Wingdings" panose="05000000000000000000" pitchFamily="2" charset="2"/>
            </a:rPr>
            <a:t> </a:t>
          </a:r>
          <a:r>
            <a:rPr lang="en-US" sz="1700" dirty="0" err="1">
              <a:latin typeface="Times New Roman" panose="02020603050405020304" pitchFamily="18" charset="0"/>
              <a:cs typeface="Times New Roman" panose="02020603050405020304" pitchFamily="18" charset="0"/>
            </a:rPr>
            <a:t>Giảm</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thiểu</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các</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rào</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cản</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thương</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mại</a:t>
          </a:r>
          <a:endParaRPr lang="en-US" sz="1700" dirty="0">
            <a:latin typeface="Times New Roman" panose="02020603050405020304" pitchFamily="18" charset="0"/>
            <a:cs typeface="Times New Roman" panose="02020603050405020304" pitchFamily="18" charset="0"/>
          </a:endParaRPr>
        </a:p>
      </dgm:t>
    </dgm:pt>
    <dgm:pt modelId="{80247680-6AA7-4BF5-A1D9-73B7DE515041}" type="parTrans" cxnId="{3FC2874A-8F2D-41B0-86EF-8FA3041A8163}">
      <dgm:prSet/>
      <dgm:spPr/>
      <dgm:t>
        <a:bodyPr/>
        <a:lstStyle/>
        <a:p>
          <a:endParaRPr lang="en-US"/>
        </a:p>
      </dgm:t>
    </dgm:pt>
    <dgm:pt modelId="{B83F5A5F-A451-4128-9D37-0226C8B09035}" type="sibTrans" cxnId="{3FC2874A-8F2D-41B0-86EF-8FA3041A8163}">
      <dgm:prSet/>
      <dgm:spPr/>
      <dgm:t>
        <a:bodyPr/>
        <a:lstStyle/>
        <a:p>
          <a:endParaRPr lang="en-US"/>
        </a:p>
      </dgm:t>
    </dgm:pt>
    <dgm:pt modelId="{3283C8CB-D975-4BD5-A28A-FB9DE32B0511}">
      <dgm:prSet phldrT="[Text]" custT="1"/>
      <dgm:spPr/>
      <dgm:t>
        <a:bodyPr/>
        <a:lstStyle/>
        <a:p>
          <a:pPr algn="ctr">
            <a:lnSpc>
              <a:spcPct val="130000"/>
            </a:lnSpc>
            <a:spcAft>
              <a:spcPts val="0"/>
            </a:spcAft>
          </a:pPr>
          <a:r>
            <a:rPr lang="en-US" sz="1700" b="1" dirty="0" err="1">
              <a:latin typeface="Times New Roman" panose="02020603050405020304" pitchFamily="18" charset="0"/>
              <a:cs typeface="Times New Roman" panose="02020603050405020304" pitchFamily="18" charset="0"/>
            </a:rPr>
            <a:t>Các</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yếu</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tố</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xã</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hội</a:t>
          </a:r>
          <a:endParaRPr lang="en-US" sz="1700" b="1" dirty="0">
            <a:latin typeface="Times New Roman" panose="02020603050405020304" pitchFamily="18" charset="0"/>
            <a:cs typeface="Times New Roman" panose="02020603050405020304" pitchFamily="18" charset="0"/>
          </a:endParaRPr>
        </a:p>
        <a:p>
          <a:pPr algn="l">
            <a:lnSpc>
              <a:spcPct val="130000"/>
            </a:lnSpc>
            <a:spcAft>
              <a:spcPts val="0"/>
            </a:spcAft>
          </a:pP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Sự</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hội</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tụ</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trong</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nhu</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cầu</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khách</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hàng</a:t>
          </a:r>
          <a:endParaRPr lang="en-US" sz="1700" dirty="0">
            <a:latin typeface="Times New Roman" panose="02020603050405020304" pitchFamily="18" charset="0"/>
            <a:cs typeface="Times New Roman" panose="02020603050405020304" pitchFamily="18" charset="0"/>
          </a:endParaRPr>
        </a:p>
        <a:p>
          <a:pPr algn="l">
            <a:lnSpc>
              <a:spcPct val="130000"/>
            </a:lnSpc>
            <a:spcAft>
              <a:spcPts val="0"/>
            </a:spcAft>
          </a:pPr>
          <a:r>
            <a:rPr lang="en-US" sz="1700" dirty="0">
              <a:latin typeface="Times New Roman" panose="02020603050405020304" pitchFamily="18" charset="0"/>
              <a:cs typeface="Times New Roman" panose="02020603050405020304" pitchFamily="18" charset="0"/>
            </a:rPr>
            <a:t>- Du </a:t>
          </a:r>
          <a:r>
            <a:rPr lang="en-US" sz="1700" dirty="0" err="1">
              <a:latin typeface="Times New Roman" panose="02020603050405020304" pitchFamily="18" charset="0"/>
              <a:cs typeface="Times New Roman" panose="02020603050405020304" pitchFamily="18" charset="0"/>
            </a:rPr>
            <a:t>lịch</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phim</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ảnh</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truyền</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hình</a:t>
          </a:r>
          <a:endParaRPr lang="en-US" sz="1700" dirty="0">
            <a:latin typeface="Times New Roman" panose="02020603050405020304" pitchFamily="18" charset="0"/>
            <a:cs typeface="Times New Roman" panose="02020603050405020304" pitchFamily="18" charset="0"/>
          </a:endParaRPr>
        </a:p>
        <a:p>
          <a:pPr algn="l">
            <a:lnSpc>
              <a:spcPct val="130000"/>
            </a:lnSpc>
            <a:spcAft>
              <a:spcPts val="0"/>
            </a:spcAft>
          </a:pPr>
          <a:r>
            <a:rPr lang="en-US" sz="1700" dirty="0">
              <a:latin typeface="Times New Roman" panose="02020603050405020304" pitchFamily="18" charset="0"/>
              <a:cs typeface="Times New Roman" panose="02020603050405020304" pitchFamily="18" charset="0"/>
              <a:sym typeface="Wingdings" panose="05000000000000000000" pitchFamily="2" charset="2"/>
            </a:rPr>
            <a:t> </a:t>
          </a:r>
          <a:r>
            <a:rPr lang="en-US" sz="1700" dirty="0" err="1">
              <a:latin typeface="Times New Roman" panose="02020603050405020304" pitchFamily="18" charset="0"/>
              <a:cs typeface="Times New Roman" panose="02020603050405020304" pitchFamily="18" charset="0"/>
            </a:rPr>
            <a:t>XH</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có</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xu</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hướng</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chuẩn</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hóa</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hướng</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tới</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thương</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hiệu</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toàn</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cầu</a:t>
          </a:r>
          <a:endParaRPr lang="en-US" sz="1700" dirty="0">
            <a:latin typeface="Times New Roman" panose="02020603050405020304" pitchFamily="18" charset="0"/>
            <a:cs typeface="Times New Roman" panose="02020603050405020304" pitchFamily="18" charset="0"/>
          </a:endParaRPr>
        </a:p>
      </dgm:t>
    </dgm:pt>
    <dgm:pt modelId="{326CC336-098C-4E3A-A0F5-2F05CB9530CA}" type="parTrans" cxnId="{1B57DB8A-1CBC-4F03-ABED-953A47FACB2F}">
      <dgm:prSet/>
      <dgm:spPr/>
      <dgm:t>
        <a:bodyPr/>
        <a:lstStyle/>
        <a:p>
          <a:endParaRPr lang="en-US"/>
        </a:p>
      </dgm:t>
    </dgm:pt>
    <dgm:pt modelId="{ACD241AF-4FEB-48BF-801F-51C4A2D0BCCA}" type="sibTrans" cxnId="{1B57DB8A-1CBC-4F03-ABED-953A47FACB2F}">
      <dgm:prSet/>
      <dgm:spPr/>
      <dgm:t>
        <a:bodyPr/>
        <a:lstStyle/>
        <a:p>
          <a:endParaRPr lang="en-US"/>
        </a:p>
      </dgm:t>
    </dgm:pt>
    <dgm:pt modelId="{7A765C05-609E-4F84-BF6A-E6C84975B3FB}">
      <dgm:prSet phldrT="[Text]" custT="1"/>
      <dgm:spPr/>
      <dgm:t>
        <a:bodyPr/>
        <a:lstStyle/>
        <a:p>
          <a:pPr algn="ctr">
            <a:lnSpc>
              <a:spcPct val="130000"/>
            </a:lnSpc>
            <a:spcAft>
              <a:spcPts val="0"/>
            </a:spcAft>
          </a:pPr>
          <a:r>
            <a:rPr lang="en-US" sz="1700" b="1" dirty="0" err="1">
              <a:latin typeface="Times New Roman" panose="02020603050405020304" pitchFamily="18" charset="0"/>
              <a:cs typeface="Times New Roman" panose="02020603050405020304" pitchFamily="18" charset="0"/>
            </a:rPr>
            <a:t>Các</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yếu</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tố</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cạnh</a:t>
          </a:r>
          <a:r>
            <a:rPr lang="en-US" sz="1700" b="1" dirty="0">
              <a:latin typeface="Times New Roman" panose="02020603050405020304" pitchFamily="18" charset="0"/>
              <a:cs typeface="Times New Roman" panose="02020603050405020304" pitchFamily="18" charset="0"/>
            </a:rPr>
            <a:t> </a:t>
          </a:r>
          <a:r>
            <a:rPr lang="en-US" sz="1700" b="1" dirty="0" err="1">
              <a:latin typeface="Times New Roman" panose="02020603050405020304" pitchFamily="18" charset="0"/>
              <a:cs typeface="Times New Roman" panose="02020603050405020304" pitchFamily="18" charset="0"/>
            </a:rPr>
            <a:t>tranh</a:t>
          </a:r>
          <a:endParaRPr lang="en-US" sz="1700" b="1" dirty="0">
            <a:latin typeface="Times New Roman" panose="02020603050405020304" pitchFamily="18" charset="0"/>
            <a:cs typeface="Times New Roman" panose="02020603050405020304" pitchFamily="18" charset="0"/>
          </a:endParaRPr>
        </a:p>
        <a:p>
          <a:pPr algn="l">
            <a:lnSpc>
              <a:spcPct val="130000"/>
            </a:lnSpc>
            <a:spcAft>
              <a:spcPts val="0"/>
            </a:spcAft>
          </a:pP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Nhật</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Bản</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và</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Hàn</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Quốc</a:t>
          </a:r>
          <a:endParaRPr lang="en-US" sz="1700" dirty="0">
            <a:latin typeface="Times New Roman" panose="02020603050405020304" pitchFamily="18" charset="0"/>
            <a:cs typeface="Times New Roman" panose="02020603050405020304" pitchFamily="18" charset="0"/>
          </a:endParaRPr>
        </a:p>
        <a:p>
          <a:pPr algn="l">
            <a:lnSpc>
              <a:spcPct val="130000"/>
            </a:lnSpc>
            <a:spcAft>
              <a:spcPts val="0"/>
            </a:spcAft>
          </a:pP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Các</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khách</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hàng</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đa</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quốc</a:t>
          </a:r>
          <a:r>
            <a:rPr lang="en-US" sz="1700" dirty="0">
              <a:latin typeface="Times New Roman" panose="02020603050405020304" pitchFamily="18" charset="0"/>
              <a:cs typeface="Times New Roman" panose="02020603050405020304" pitchFamily="18" charset="0"/>
            </a:rPr>
            <a:t> </a:t>
          </a:r>
          <a:r>
            <a:rPr lang="en-US" sz="1700" dirty="0" err="1">
              <a:latin typeface="Times New Roman" panose="02020603050405020304" pitchFamily="18" charset="0"/>
              <a:cs typeface="Times New Roman" panose="02020603050405020304" pitchFamily="18" charset="0"/>
            </a:rPr>
            <a:t>gia</a:t>
          </a:r>
          <a:endParaRPr lang="en-US" sz="1700" dirty="0">
            <a:latin typeface="Times New Roman" panose="02020603050405020304" pitchFamily="18" charset="0"/>
            <a:cs typeface="Times New Roman" panose="02020603050405020304" pitchFamily="18" charset="0"/>
          </a:endParaRPr>
        </a:p>
        <a:p>
          <a:pPr algn="l">
            <a:lnSpc>
              <a:spcPct val="130000"/>
            </a:lnSpc>
            <a:spcAft>
              <a:spcPts val="0"/>
            </a:spcAft>
          </a:pPr>
          <a:r>
            <a:rPr lang="en-US" sz="1700" dirty="0">
              <a:latin typeface="Times New Roman" panose="02020603050405020304" pitchFamily="18" charset="0"/>
              <a:cs typeface="Times New Roman" panose="02020603050405020304" pitchFamily="18" charset="0"/>
              <a:sym typeface="Wingdings" panose="05000000000000000000" pitchFamily="2" charset="2"/>
            </a:rPr>
            <a:t> </a:t>
          </a:r>
          <a:r>
            <a:rPr lang="en-US" sz="1700" dirty="0" err="1">
              <a:latin typeface="Times New Roman" panose="02020603050405020304" pitchFamily="18" charset="0"/>
              <a:cs typeface="Times New Roman" panose="02020603050405020304" pitchFamily="18" charset="0"/>
              <a:sym typeface="Wingdings" panose="05000000000000000000" pitchFamily="2" charset="2"/>
            </a:rPr>
            <a:t>Tạo</a:t>
          </a:r>
          <a:r>
            <a:rPr lang="en-US" sz="1700" dirty="0">
              <a:latin typeface="Times New Roman" panose="02020603050405020304" pitchFamily="18" charset="0"/>
              <a:cs typeface="Times New Roman" panose="02020603050405020304" pitchFamily="18" charset="0"/>
              <a:sym typeface="Wingdings" panose="05000000000000000000" pitchFamily="2" charset="2"/>
            </a:rPr>
            <a:t> </a:t>
          </a:r>
          <a:r>
            <a:rPr lang="en-US" sz="1700" dirty="0" err="1">
              <a:latin typeface="Times New Roman" panose="02020603050405020304" pitchFamily="18" charset="0"/>
              <a:cs typeface="Times New Roman" panose="02020603050405020304" pitchFamily="18" charset="0"/>
              <a:sym typeface="Wingdings" panose="05000000000000000000" pitchFamily="2" charset="2"/>
            </a:rPr>
            <a:t>nên</a:t>
          </a:r>
          <a:r>
            <a:rPr lang="en-US" sz="1700" dirty="0">
              <a:latin typeface="Times New Roman" panose="02020603050405020304" pitchFamily="18" charset="0"/>
              <a:cs typeface="Times New Roman" panose="02020603050405020304" pitchFamily="18" charset="0"/>
              <a:sym typeface="Wingdings" panose="05000000000000000000" pitchFamily="2" charset="2"/>
            </a:rPr>
            <a:t> </a:t>
          </a:r>
          <a:r>
            <a:rPr lang="en-US" sz="1700" dirty="0" err="1">
              <a:latin typeface="Times New Roman" panose="02020603050405020304" pitchFamily="18" charset="0"/>
              <a:cs typeface="Times New Roman" panose="02020603050405020304" pitchFamily="18" charset="0"/>
              <a:sym typeface="Wingdings" panose="05000000000000000000" pitchFamily="2" charset="2"/>
            </a:rPr>
            <a:t>sự</a:t>
          </a:r>
          <a:r>
            <a:rPr lang="en-US" sz="1700" dirty="0">
              <a:latin typeface="Times New Roman" panose="02020603050405020304" pitchFamily="18" charset="0"/>
              <a:cs typeface="Times New Roman" panose="02020603050405020304" pitchFamily="18" charset="0"/>
              <a:sym typeface="Wingdings" panose="05000000000000000000" pitchFamily="2" charset="2"/>
            </a:rPr>
            <a:t> </a:t>
          </a:r>
          <a:r>
            <a:rPr lang="en-US" sz="1700" dirty="0" err="1">
              <a:latin typeface="Times New Roman" panose="02020603050405020304" pitchFamily="18" charset="0"/>
              <a:cs typeface="Times New Roman" panose="02020603050405020304" pitchFamily="18" charset="0"/>
              <a:sym typeface="Wingdings" panose="05000000000000000000" pitchFamily="2" charset="2"/>
            </a:rPr>
            <a:t>hợp</a:t>
          </a:r>
          <a:r>
            <a:rPr lang="en-US" sz="1700" dirty="0">
              <a:latin typeface="Times New Roman" panose="02020603050405020304" pitchFamily="18" charset="0"/>
              <a:cs typeface="Times New Roman" panose="02020603050405020304" pitchFamily="18" charset="0"/>
              <a:sym typeface="Wingdings" panose="05000000000000000000" pitchFamily="2" charset="2"/>
            </a:rPr>
            <a:t> </a:t>
          </a:r>
          <a:r>
            <a:rPr lang="en-US" sz="1700" dirty="0" err="1">
              <a:latin typeface="Times New Roman" panose="02020603050405020304" pitchFamily="18" charset="0"/>
              <a:cs typeface="Times New Roman" panose="02020603050405020304" pitchFamily="18" charset="0"/>
              <a:sym typeface="Wingdings" panose="05000000000000000000" pitchFamily="2" charset="2"/>
            </a:rPr>
            <a:t>tác</a:t>
          </a:r>
          <a:r>
            <a:rPr lang="en-US" sz="1700" dirty="0">
              <a:latin typeface="Times New Roman" panose="02020603050405020304" pitchFamily="18" charset="0"/>
              <a:cs typeface="Times New Roman" panose="02020603050405020304" pitchFamily="18" charset="0"/>
              <a:sym typeface="Wingdings" panose="05000000000000000000" pitchFamily="2" charset="2"/>
            </a:rPr>
            <a:t>  </a:t>
          </a:r>
          <a:r>
            <a:rPr lang="en-US" sz="1700" dirty="0" err="1">
              <a:latin typeface="Times New Roman" panose="02020603050405020304" pitchFamily="18" charset="0"/>
              <a:cs typeface="Times New Roman" panose="02020603050405020304" pitchFamily="18" charset="0"/>
              <a:sym typeface="Wingdings" panose="05000000000000000000" pitchFamily="2" charset="2"/>
            </a:rPr>
            <a:t>và</a:t>
          </a:r>
          <a:r>
            <a:rPr lang="en-US" sz="1700" dirty="0">
              <a:latin typeface="Times New Roman" panose="02020603050405020304" pitchFamily="18" charset="0"/>
              <a:cs typeface="Times New Roman" panose="02020603050405020304" pitchFamily="18" charset="0"/>
              <a:sym typeface="Wingdings" panose="05000000000000000000" pitchFamily="2" charset="2"/>
            </a:rPr>
            <a:t> </a:t>
          </a:r>
          <a:r>
            <a:rPr lang="en-US" sz="1700" dirty="0" err="1">
              <a:latin typeface="Times New Roman" panose="02020603050405020304" pitchFamily="18" charset="0"/>
              <a:cs typeface="Times New Roman" panose="02020603050405020304" pitchFamily="18" charset="0"/>
              <a:sym typeface="Wingdings" panose="05000000000000000000" pitchFamily="2" charset="2"/>
            </a:rPr>
            <a:t>hợp</a:t>
          </a:r>
          <a:r>
            <a:rPr lang="en-US" sz="1700" dirty="0">
              <a:latin typeface="Times New Roman" panose="02020603050405020304" pitchFamily="18" charset="0"/>
              <a:cs typeface="Times New Roman" panose="02020603050405020304" pitchFamily="18" charset="0"/>
              <a:sym typeface="Wingdings" panose="05000000000000000000" pitchFamily="2" charset="2"/>
            </a:rPr>
            <a:t> </a:t>
          </a:r>
          <a:r>
            <a:rPr lang="en-US" sz="1700" dirty="0" err="1">
              <a:latin typeface="Times New Roman" panose="02020603050405020304" pitchFamily="18" charset="0"/>
              <a:cs typeface="Times New Roman" panose="02020603050405020304" pitchFamily="18" charset="0"/>
              <a:sym typeface="Wingdings" panose="05000000000000000000" pitchFamily="2" charset="2"/>
            </a:rPr>
            <a:t>nhất</a:t>
          </a:r>
          <a:endParaRPr lang="en-US" sz="1700" dirty="0">
            <a:latin typeface="Times New Roman" panose="02020603050405020304" pitchFamily="18" charset="0"/>
            <a:cs typeface="Times New Roman" panose="02020603050405020304" pitchFamily="18" charset="0"/>
          </a:endParaRPr>
        </a:p>
      </dgm:t>
    </dgm:pt>
    <dgm:pt modelId="{DA31FBA0-4F8D-4D3D-BFAE-7CC388F7EC74}" type="parTrans" cxnId="{A7789426-2444-4092-877D-DE9AF2F83B5D}">
      <dgm:prSet/>
      <dgm:spPr/>
      <dgm:t>
        <a:bodyPr/>
        <a:lstStyle/>
        <a:p>
          <a:endParaRPr lang="en-US"/>
        </a:p>
      </dgm:t>
    </dgm:pt>
    <dgm:pt modelId="{726E8BF4-A8CC-462C-94C6-C9918C1F2F9E}" type="sibTrans" cxnId="{A7789426-2444-4092-877D-DE9AF2F83B5D}">
      <dgm:prSet/>
      <dgm:spPr/>
      <dgm:t>
        <a:bodyPr/>
        <a:lstStyle/>
        <a:p>
          <a:endParaRPr lang="en-US"/>
        </a:p>
      </dgm:t>
    </dgm:pt>
    <dgm:pt modelId="{0A68EEFF-5329-47CE-8419-B7D26B74432C}" type="pres">
      <dgm:prSet presAssocID="{EB896E78-F0F5-4158-B5B9-F92E82CF56B8}" presName="cycle" presStyleCnt="0">
        <dgm:presLayoutVars>
          <dgm:chMax val="1"/>
          <dgm:dir/>
          <dgm:animLvl val="ctr"/>
          <dgm:resizeHandles val="exact"/>
        </dgm:presLayoutVars>
      </dgm:prSet>
      <dgm:spPr/>
    </dgm:pt>
    <dgm:pt modelId="{28D66309-9D5D-4722-AB9C-B3377EE4E028}" type="pres">
      <dgm:prSet presAssocID="{8C17801A-8E58-4A65-8278-1E26CAF2D9CF}" presName="centerShape" presStyleLbl="node0" presStyleIdx="0" presStyleCnt="1" custScaleX="78103" custScaleY="70437" custLinFactNeighborY="-150"/>
      <dgm:spPr/>
    </dgm:pt>
    <dgm:pt modelId="{E9E1347E-973D-4DA2-A4FC-23E1DD5BF7F0}" type="pres">
      <dgm:prSet presAssocID="{DA31FBA0-4F8D-4D3D-BFAE-7CC388F7EC74}" presName="parTrans" presStyleLbl="bgSibTrans2D1" presStyleIdx="0" presStyleCnt="4"/>
      <dgm:spPr/>
    </dgm:pt>
    <dgm:pt modelId="{02CD0C12-BB5D-4077-BEA0-BCD2DF45F567}" type="pres">
      <dgm:prSet presAssocID="{7A765C05-609E-4F84-BF6A-E6C84975B3FB}" presName="node" presStyleLbl="node1" presStyleIdx="0" presStyleCnt="4" custScaleX="114820" custScaleY="140272" custRadScaleRad="87414" custRadScaleInc="-1059">
        <dgm:presLayoutVars>
          <dgm:bulletEnabled val="1"/>
        </dgm:presLayoutVars>
      </dgm:prSet>
      <dgm:spPr/>
    </dgm:pt>
    <dgm:pt modelId="{B617B85A-B427-4CC4-836F-B62E905F1D74}" type="pres">
      <dgm:prSet presAssocID="{3CFAD852-FBD0-4DD0-BAC0-50D88BDF5B37}" presName="parTrans" presStyleLbl="bgSibTrans2D1" presStyleIdx="1" presStyleCnt="4"/>
      <dgm:spPr/>
    </dgm:pt>
    <dgm:pt modelId="{EC48DD27-D716-4D5C-9C43-5C5D00AA4BC7}" type="pres">
      <dgm:prSet presAssocID="{E740B885-4949-45F2-A48A-C9C72CBC23DC}" presName="node" presStyleLbl="node1" presStyleIdx="1" presStyleCnt="4" custScaleX="140032" custScaleY="89441" custRadScaleRad="103613" custRadScaleInc="-10371">
        <dgm:presLayoutVars>
          <dgm:bulletEnabled val="1"/>
        </dgm:presLayoutVars>
      </dgm:prSet>
      <dgm:spPr/>
    </dgm:pt>
    <dgm:pt modelId="{9B21B339-113D-4FDF-8BD9-8C4223BE4438}" type="pres">
      <dgm:prSet presAssocID="{80247680-6AA7-4BF5-A1D9-73B7DE515041}" presName="parTrans" presStyleLbl="bgSibTrans2D1" presStyleIdx="2" presStyleCnt="4"/>
      <dgm:spPr/>
    </dgm:pt>
    <dgm:pt modelId="{709B8F1F-5146-4F49-A438-B97709FADF0D}" type="pres">
      <dgm:prSet presAssocID="{F50C95A6-8AA4-432E-B22A-58BD07E2281D}" presName="node" presStyleLbl="node1" presStyleIdx="2" presStyleCnt="4" custScaleX="96930" custScaleY="142587" custRadScaleRad="93096" custRadScaleInc="116261">
        <dgm:presLayoutVars>
          <dgm:bulletEnabled val="1"/>
        </dgm:presLayoutVars>
      </dgm:prSet>
      <dgm:spPr/>
    </dgm:pt>
    <dgm:pt modelId="{CD1F1C6D-57B5-4A39-AE85-DAAD1FA98352}" type="pres">
      <dgm:prSet presAssocID="{326CC336-098C-4E3A-A0F5-2F05CB9530CA}" presName="parTrans" presStyleLbl="bgSibTrans2D1" presStyleIdx="3" presStyleCnt="4"/>
      <dgm:spPr/>
    </dgm:pt>
    <dgm:pt modelId="{5077AA05-9A96-4914-B1A2-4CA71C18FC22}" type="pres">
      <dgm:prSet presAssocID="{3283C8CB-D975-4BD5-A28A-FB9DE32B0511}" presName="node" presStyleLbl="node1" presStyleIdx="3" presStyleCnt="4" custScaleX="157262" custScaleY="92450" custRadScaleRad="102414" custRadScaleInc="-104725">
        <dgm:presLayoutVars>
          <dgm:bulletEnabled val="1"/>
        </dgm:presLayoutVars>
      </dgm:prSet>
      <dgm:spPr/>
    </dgm:pt>
  </dgm:ptLst>
  <dgm:cxnLst>
    <dgm:cxn modelId="{C1DBF91E-78BF-4A31-850B-AED9AFC670C9}" srcId="{8C17801A-8E58-4A65-8278-1E26CAF2D9CF}" destId="{E740B885-4949-45F2-A48A-C9C72CBC23DC}" srcOrd="1" destOrd="0" parTransId="{3CFAD852-FBD0-4DD0-BAC0-50D88BDF5B37}" sibTransId="{4C291B2E-D23A-4D9A-9D01-481465C01E5F}"/>
    <dgm:cxn modelId="{A7789426-2444-4092-877D-DE9AF2F83B5D}" srcId="{8C17801A-8E58-4A65-8278-1E26CAF2D9CF}" destId="{7A765C05-609E-4F84-BF6A-E6C84975B3FB}" srcOrd="0" destOrd="0" parTransId="{DA31FBA0-4F8D-4D3D-BFAE-7CC388F7EC74}" sibTransId="{726E8BF4-A8CC-462C-94C6-C9918C1F2F9E}"/>
    <dgm:cxn modelId="{B73D2D33-4590-4A95-9A1F-92939746FFCE}" type="presOf" srcId="{EB896E78-F0F5-4158-B5B9-F92E82CF56B8}" destId="{0A68EEFF-5329-47CE-8419-B7D26B74432C}" srcOrd="0" destOrd="0" presId="urn:microsoft.com/office/officeart/2005/8/layout/radial4"/>
    <dgm:cxn modelId="{50946B37-EBA8-476E-B936-F6D9C4EF8470}" type="presOf" srcId="{3CFAD852-FBD0-4DD0-BAC0-50D88BDF5B37}" destId="{B617B85A-B427-4CC4-836F-B62E905F1D74}" srcOrd="0" destOrd="0" presId="urn:microsoft.com/office/officeart/2005/8/layout/radial4"/>
    <dgm:cxn modelId="{5F83243D-E82A-4EBE-93D1-F0382373D459}" type="presOf" srcId="{3283C8CB-D975-4BD5-A28A-FB9DE32B0511}" destId="{5077AA05-9A96-4914-B1A2-4CA71C18FC22}" srcOrd="0" destOrd="0" presId="urn:microsoft.com/office/officeart/2005/8/layout/radial4"/>
    <dgm:cxn modelId="{4B9EF649-7D11-4013-BDC6-72B6F16AA2FB}" type="presOf" srcId="{F50C95A6-8AA4-432E-B22A-58BD07E2281D}" destId="{709B8F1F-5146-4F49-A438-B97709FADF0D}" srcOrd="0" destOrd="0" presId="urn:microsoft.com/office/officeart/2005/8/layout/radial4"/>
    <dgm:cxn modelId="{3FC2874A-8F2D-41B0-86EF-8FA3041A8163}" srcId="{8C17801A-8E58-4A65-8278-1E26CAF2D9CF}" destId="{F50C95A6-8AA4-432E-B22A-58BD07E2281D}" srcOrd="2" destOrd="0" parTransId="{80247680-6AA7-4BF5-A1D9-73B7DE515041}" sibTransId="{B83F5A5F-A451-4128-9D37-0226C8B09035}"/>
    <dgm:cxn modelId="{74CAF14D-5363-4F53-86D6-0357F49C3C8D}" srcId="{EB896E78-F0F5-4158-B5B9-F92E82CF56B8}" destId="{8C17801A-8E58-4A65-8278-1E26CAF2D9CF}" srcOrd="0" destOrd="0" parTransId="{CB56B6A0-5F7C-4DAF-A6BB-37C6624B484F}" sibTransId="{0B412D7D-176D-4D16-BB6F-9EF52C89C90D}"/>
    <dgm:cxn modelId="{F4467552-854F-47B2-B304-9418FD0930BA}" type="presOf" srcId="{7A765C05-609E-4F84-BF6A-E6C84975B3FB}" destId="{02CD0C12-BB5D-4077-BEA0-BCD2DF45F567}" srcOrd="0" destOrd="0" presId="urn:microsoft.com/office/officeart/2005/8/layout/radial4"/>
    <dgm:cxn modelId="{F4BF5A78-1816-41FD-99AE-A4B150CAAE98}" type="presOf" srcId="{DA31FBA0-4F8D-4D3D-BFAE-7CC388F7EC74}" destId="{E9E1347E-973D-4DA2-A4FC-23E1DD5BF7F0}" srcOrd="0" destOrd="0" presId="urn:microsoft.com/office/officeart/2005/8/layout/radial4"/>
    <dgm:cxn modelId="{BD916679-C9CD-4AFD-9295-5F470048EA14}" type="presOf" srcId="{E740B885-4949-45F2-A48A-C9C72CBC23DC}" destId="{EC48DD27-D716-4D5C-9C43-5C5D00AA4BC7}" srcOrd="0" destOrd="0" presId="urn:microsoft.com/office/officeart/2005/8/layout/radial4"/>
    <dgm:cxn modelId="{1AE1A67C-641A-4C99-A090-C504EBECD3D2}" type="presOf" srcId="{80247680-6AA7-4BF5-A1D9-73B7DE515041}" destId="{9B21B339-113D-4FDF-8BD9-8C4223BE4438}" srcOrd="0" destOrd="0" presId="urn:microsoft.com/office/officeart/2005/8/layout/radial4"/>
    <dgm:cxn modelId="{1B57DB8A-1CBC-4F03-ABED-953A47FACB2F}" srcId="{8C17801A-8E58-4A65-8278-1E26CAF2D9CF}" destId="{3283C8CB-D975-4BD5-A28A-FB9DE32B0511}" srcOrd="3" destOrd="0" parTransId="{326CC336-098C-4E3A-A0F5-2F05CB9530CA}" sibTransId="{ACD241AF-4FEB-48BF-801F-51C4A2D0BCCA}"/>
    <dgm:cxn modelId="{237C6C8B-67F2-475A-A6AA-07B9EBDFA011}" type="presOf" srcId="{8C17801A-8E58-4A65-8278-1E26CAF2D9CF}" destId="{28D66309-9D5D-4722-AB9C-B3377EE4E028}" srcOrd="0" destOrd="0" presId="urn:microsoft.com/office/officeart/2005/8/layout/radial4"/>
    <dgm:cxn modelId="{DABB48E7-CD6F-4C66-B5E1-08CDBAE3A098}" type="presOf" srcId="{326CC336-098C-4E3A-A0F5-2F05CB9530CA}" destId="{CD1F1C6D-57B5-4A39-AE85-DAAD1FA98352}" srcOrd="0" destOrd="0" presId="urn:microsoft.com/office/officeart/2005/8/layout/radial4"/>
    <dgm:cxn modelId="{CCFB07BD-E673-4E85-9324-0984A28B561F}" type="presParOf" srcId="{0A68EEFF-5329-47CE-8419-B7D26B74432C}" destId="{28D66309-9D5D-4722-AB9C-B3377EE4E028}" srcOrd="0" destOrd="0" presId="urn:microsoft.com/office/officeart/2005/8/layout/radial4"/>
    <dgm:cxn modelId="{A9741CC6-3553-461A-A06C-AD0948C15BED}" type="presParOf" srcId="{0A68EEFF-5329-47CE-8419-B7D26B74432C}" destId="{E9E1347E-973D-4DA2-A4FC-23E1DD5BF7F0}" srcOrd="1" destOrd="0" presId="urn:microsoft.com/office/officeart/2005/8/layout/radial4"/>
    <dgm:cxn modelId="{A87F9161-0B2E-4105-9C29-D95B04DC6DDF}" type="presParOf" srcId="{0A68EEFF-5329-47CE-8419-B7D26B74432C}" destId="{02CD0C12-BB5D-4077-BEA0-BCD2DF45F567}" srcOrd="2" destOrd="0" presId="urn:microsoft.com/office/officeart/2005/8/layout/radial4"/>
    <dgm:cxn modelId="{845D82F1-299B-46AC-B191-FBCE612FDE6A}" type="presParOf" srcId="{0A68EEFF-5329-47CE-8419-B7D26B74432C}" destId="{B617B85A-B427-4CC4-836F-B62E905F1D74}" srcOrd="3" destOrd="0" presId="urn:microsoft.com/office/officeart/2005/8/layout/radial4"/>
    <dgm:cxn modelId="{07CAD8D8-3CDF-4CF3-B4A5-4AB6E6CD64A7}" type="presParOf" srcId="{0A68EEFF-5329-47CE-8419-B7D26B74432C}" destId="{EC48DD27-D716-4D5C-9C43-5C5D00AA4BC7}" srcOrd="4" destOrd="0" presId="urn:microsoft.com/office/officeart/2005/8/layout/radial4"/>
    <dgm:cxn modelId="{DD582508-F296-465B-A7EF-88ABA6BACF07}" type="presParOf" srcId="{0A68EEFF-5329-47CE-8419-B7D26B74432C}" destId="{9B21B339-113D-4FDF-8BD9-8C4223BE4438}" srcOrd="5" destOrd="0" presId="urn:microsoft.com/office/officeart/2005/8/layout/radial4"/>
    <dgm:cxn modelId="{E1F9000A-326E-494D-A1FD-8FA4BBD1A22E}" type="presParOf" srcId="{0A68EEFF-5329-47CE-8419-B7D26B74432C}" destId="{709B8F1F-5146-4F49-A438-B97709FADF0D}" srcOrd="6" destOrd="0" presId="urn:microsoft.com/office/officeart/2005/8/layout/radial4"/>
    <dgm:cxn modelId="{C9A35BF6-6117-432A-947C-FC1ACDC31385}" type="presParOf" srcId="{0A68EEFF-5329-47CE-8419-B7D26B74432C}" destId="{CD1F1C6D-57B5-4A39-AE85-DAAD1FA98352}" srcOrd="7" destOrd="0" presId="urn:microsoft.com/office/officeart/2005/8/layout/radial4"/>
    <dgm:cxn modelId="{2DBF6E6E-46E2-404C-A3ED-3DD275D9F5B5}" type="presParOf" srcId="{0A68EEFF-5329-47CE-8419-B7D26B74432C}" destId="{5077AA05-9A96-4914-B1A2-4CA71C18FC22}"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7E80657-FE75-4E6F-B7F3-92DF7F5270FB}" type="doc">
      <dgm:prSet loTypeId="urn:microsoft.com/office/officeart/2005/8/layout/radial4" loCatId="relationship" qsTypeId="urn:microsoft.com/office/officeart/2005/8/quickstyle/simple2" qsCatId="simple" csTypeId="urn:microsoft.com/office/officeart/2005/8/colors/accent2_1" csCatId="accent2" phldr="1"/>
      <dgm:spPr/>
      <dgm:t>
        <a:bodyPr/>
        <a:lstStyle/>
        <a:p>
          <a:endParaRPr lang="en-US"/>
        </a:p>
      </dgm:t>
    </dgm:pt>
    <dgm:pt modelId="{C18F2416-496B-4C87-B07F-5C639B1E9C37}">
      <dgm:prSet phldrT="[Text]" custT="1"/>
      <dgm:spPr>
        <a:solidFill>
          <a:schemeClr val="accent1">
            <a:lumMod val="40000"/>
            <a:lumOff val="60000"/>
          </a:schemeClr>
        </a:solidFill>
      </dgm:spPr>
      <dgm:t>
        <a:bodyPr/>
        <a:lstStyle/>
        <a:p>
          <a:r>
            <a:rPr lang="en-US" sz="2200" b="1" dirty="0" err="1">
              <a:latin typeface="Arial" panose="020B0604020202020204" pitchFamily="34" charset="0"/>
              <a:cs typeface="Arial" panose="020B0604020202020204" pitchFamily="34" charset="0"/>
            </a:rPr>
            <a:t>Địa</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phương</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hóa</a:t>
          </a:r>
          <a:endParaRPr lang="en-US" sz="2200" b="1" dirty="0">
            <a:latin typeface="Arial" panose="020B0604020202020204" pitchFamily="34" charset="0"/>
            <a:cs typeface="Arial" panose="020B0604020202020204" pitchFamily="34" charset="0"/>
          </a:endParaRPr>
        </a:p>
      </dgm:t>
    </dgm:pt>
    <dgm:pt modelId="{6C5CE7AF-B362-4136-AF8B-D6631C2C6EFF}" type="parTrans" cxnId="{8811B46B-8BCC-4E89-9971-1871B8044A5D}">
      <dgm:prSet/>
      <dgm:spPr/>
      <dgm:t>
        <a:bodyPr/>
        <a:lstStyle/>
        <a:p>
          <a:endParaRPr lang="en-US"/>
        </a:p>
      </dgm:t>
    </dgm:pt>
    <dgm:pt modelId="{39DE5C28-8AB8-4D24-B00A-9161111B1369}" type="sibTrans" cxnId="{8811B46B-8BCC-4E89-9971-1871B8044A5D}">
      <dgm:prSet/>
      <dgm:spPr/>
      <dgm:t>
        <a:bodyPr/>
        <a:lstStyle/>
        <a:p>
          <a:endParaRPr lang="en-US"/>
        </a:p>
      </dgm:t>
    </dgm:pt>
    <dgm:pt modelId="{451929B5-F097-4727-8386-0E2277BBCDA6}">
      <dgm:prSet phldrT="[Text]" custT="1"/>
      <dgm:spPr/>
      <dgm:t>
        <a:bodyPr/>
        <a:lstStyle/>
        <a:p>
          <a:pPr marL="0" lvl="0" indent="0" algn="l" defTabSz="755650">
            <a:lnSpc>
              <a:spcPct val="150000"/>
            </a:lnSpc>
            <a:spcBef>
              <a:spcPct val="0"/>
            </a:spcBef>
            <a:spcAft>
              <a:spcPct val="35000"/>
            </a:spcAft>
            <a:buNone/>
          </a:pP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Các</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srgbClr val="000000"/>
              </a:solidFill>
              <a:latin typeface="Times New Roman" panose="02020603050405020304" pitchFamily="18" charset="0"/>
              <a:cs typeface="Times New Roman" panose="02020603050405020304" pitchFamily="18" charset="0"/>
            </a:rPr>
            <a:t>yếu</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tố</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kỹ</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thuật</a:t>
          </a:r>
          <a:endPar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gm:t>
    </dgm:pt>
    <dgm:pt modelId="{E1EFBFFA-6AB6-4606-922C-522819639879}" type="parTrans" cxnId="{2E480A24-F496-4F16-A3C6-0EDC9B8701CA}">
      <dgm:prSet/>
      <dgm:spPr/>
      <dgm:t>
        <a:bodyPr/>
        <a:lstStyle/>
        <a:p>
          <a:endParaRPr lang="en-US"/>
        </a:p>
      </dgm:t>
    </dgm:pt>
    <dgm:pt modelId="{C7DE6031-C9EB-4C88-8538-791AEB7CA242}" type="sibTrans" cxnId="{2E480A24-F496-4F16-A3C6-0EDC9B8701CA}">
      <dgm:prSet/>
      <dgm:spPr/>
      <dgm:t>
        <a:bodyPr/>
        <a:lstStyle/>
        <a:p>
          <a:endParaRPr lang="en-US"/>
        </a:p>
      </dgm:t>
    </dgm:pt>
    <dgm:pt modelId="{77B52C7F-EA4F-4A2D-B480-DA51561739BD}">
      <dgm:prSet phldrT="[Text]" custT="1"/>
      <dgm:spPr/>
      <dgm:t>
        <a:bodyPr/>
        <a:lstStyle/>
        <a:p>
          <a:pPr>
            <a:lnSpc>
              <a:spcPct val="150000"/>
            </a:lnSpc>
          </a:pPr>
          <a:r>
            <a:rPr lang="en-US" sz="1700" b="1" dirty="0" err="1">
              <a:solidFill>
                <a:srgbClr val="000000"/>
              </a:solidFill>
              <a:latin typeface="Times New Roman" panose="02020603050405020304" pitchFamily="18" charset="0"/>
              <a:cs typeface="Times New Roman" panose="02020603050405020304" pitchFamily="18" charset="0"/>
            </a:rPr>
            <a:t>Các</a:t>
          </a:r>
          <a:r>
            <a:rPr lang="en-US" sz="1700" b="1" dirty="0">
              <a:solidFill>
                <a:srgbClr val="000000"/>
              </a:solidFill>
              <a:latin typeface="Times New Roman" panose="02020603050405020304" pitchFamily="18" charset="0"/>
              <a:cs typeface="Times New Roman" panose="02020603050405020304" pitchFamily="18" charset="0"/>
            </a:rPr>
            <a:t> </a:t>
          </a:r>
          <a:r>
            <a:rPr lang="en-US" sz="1700" b="1" dirty="0" err="1">
              <a:solidFill>
                <a:srgbClr val="000000"/>
              </a:solidFill>
              <a:latin typeface="Times New Roman" panose="02020603050405020304" pitchFamily="18" charset="0"/>
              <a:cs typeface="Times New Roman" panose="02020603050405020304" pitchFamily="18" charset="0"/>
            </a:rPr>
            <a:t>yếu</a:t>
          </a:r>
          <a:r>
            <a:rPr lang="en-US" sz="1700" b="1" dirty="0">
              <a:solidFill>
                <a:srgbClr val="000000"/>
              </a:solidFill>
              <a:latin typeface="Times New Roman" panose="02020603050405020304" pitchFamily="18" charset="0"/>
              <a:cs typeface="Times New Roman" panose="02020603050405020304" pitchFamily="18" charset="0"/>
            </a:rPr>
            <a:t> </a:t>
          </a:r>
          <a:r>
            <a:rPr lang="en-US" sz="1700" b="1" dirty="0" err="1">
              <a:solidFill>
                <a:srgbClr val="000000"/>
              </a:solidFill>
              <a:latin typeface="Times New Roman" panose="02020603050405020304" pitchFamily="18" charset="0"/>
              <a:cs typeface="Times New Roman" panose="02020603050405020304" pitchFamily="18" charset="0"/>
            </a:rPr>
            <a:t>tố</a:t>
          </a:r>
          <a:r>
            <a:rPr lang="en-US" sz="1700" b="1" dirty="0">
              <a:solidFill>
                <a:srgbClr val="000000"/>
              </a:solidFill>
              <a:latin typeface="Times New Roman" panose="02020603050405020304" pitchFamily="18" charset="0"/>
              <a:cs typeface="Times New Roman" panose="02020603050405020304" pitchFamily="18" charset="0"/>
            </a:rPr>
            <a:t> </a:t>
          </a:r>
          <a:r>
            <a:rPr lang="en-US" sz="1700" b="1" dirty="0" err="1">
              <a:solidFill>
                <a:srgbClr val="000000"/>
              </a:solidFill>
              <a:latin typeface="Times New Roman" panose="02020603050405020304" pitchFamily="18" charset="0"/>
              <a:cs typeface="Times New Roman" panose="02020603050405020304" pitchFamily="18" charset="0"/>
            </a:rPr>
            <a:t>văn</a:t>
          </a:r>
          <a:r>
            <a:rPr lang="en-US" sz="1700" b="1" dirty="0">
              <a:solidFill>
                <a:srgbClr val="000000"/>
              </a:solidFill>
              <a:latin typeface="Times New Roman" panose="02020603050405020304" pitchFamily="18" charset="0"/>
              <a:cs typeface="Times New Roman" panose="02020603050405020304" pitchFamily="18" charset="0"/>
            </a:rPr>
            <a:t> </a:t>
          </a:r>
          <a:r>
            <a:rPr lang="en-US" sz="1700" b="1" dirty="0" err="1">
              <a:solidFill>
                <a:srgbClr val="000000"/>
              </a:solidFill>
              <a:latin typeface="Times New Roman" panose="02020603050405020304" pitchFamily="18" charset="0"/>
              <a:cs typeface="Times New Roman" panose="02020603050405020304" pitchFamily="18" charset="0"/>
            </a:rPr>
            <a:t>hóa</a:t>
          </a:r>
          <a:endParaRPr lang="en-US" sz="1700" b="1" dirty="0">
            <a:solidFill>
              <a:srgbClr val="000000"/>
            </a:solidFill>
            <a:latin typeface="Times New Roman" panose="02020603050405020304" pitchFamily="18" charset="0"/>
            <a:cs typeface="Times New Roman" panose="02020603050405020304" pitchFamily="18" charset="0"/>
          </a:endParaRPr>
        </a:p>
      </dgm:t>
    </dgm:pt>
    <dgm:pt modelId="{77932522-4AF7-4D79-A970-459CD7AA437A}" type="parTrans" cxnId="{D17EBA01-A336-45EA-A2E0-5F322D00773A}">
      <dgm:prSet/>
      <dgm:spPr/>
      <dgm:t>
        <a:bodyPr/>
        <a:lstStyle/>
        <a:p>
          <a:endParaRPr lang="en-US"/>
        </a:p>
      </dgm:t>
    </dgm:pt>
    <dgm:pt modelId="{E3C979BE-6411-4617-870E-10CDA0E18B07}" type="sibTrans" cxnId="{D17EBA01-A336-45EA-A2E0-5F322D00773A}">
      <dgm:prSet/>
      <dgm:spPr/>
      <dgm:t>
        <a:bodyPr/>
        <a:lstStyle/>
        <a:p>
          <a:endParaRPr lang="en-US"/>
        </a:p>
      </dgm:t>
    </dgm:pt>
    <dgm:pt modelId="{143B530A-2083-467F-BCC3-2B69B2648FCD}">
      <dgm:prSet phldrT="[Text]" custT="1"/>
      <dgm:spPr/>
      <dgm:t>
        <a:bodyPr/>
        <a:lstStyle/>
        <a:p>
          <a:pPr marL="0" lvl="0" indent="0" algn="l" defTabSz="755650">
            <a:lnSpc>
              <a:spcPct val="150000"/>
            </a:lnSpc>
            <a:spcBef>
              <a:spcPct val="0"/>
            </a:spcBef>
            <a:spcAft>
              <a:spcPct val="35000"/>
            </a:spcAft>
            <a:buNone/>
          </a:pP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Các</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srgbClr val="000000"/>
              </a:solidFill>
              <a:latin typeface="Times New Roman" panose="02020603050405020304" pitchFamily="18" charset="0"/>
              <a:cs typeface="Times New Roman" panose="02020603050405020304" pitchFamily="18" charset="0"/>
            </a:rPr>
            <a:t>yếu</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tố</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thương</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mại</a:t>
          </a:r>
          <a:endPar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gm:t>
    </dgm:pt>
    <dgm:pt modelId="{879D1501-234A-434A-962D-483559CDE9BA}" type="parTrans" cxnId="{C48498FF-A9ED-496C-8A45-9F75434270B5}">
      <dgm:prSet/>
      <dgm:spPr/>
      <dgm:t>
        <a:bodyPr/>
        <a:lstStyle/>
        <a:p>
          <a:endParaRPr lang="en-US"/>
        </a:p>
      </dgm:t>
    </dgm:pt>
    <dgm:pt modelId="{DA3387AA-7281-4B71-B7CA-8D8D3E2D8397}" type="sibTrans" cxnId="{C48498FF-A9ED-496C-8A45-9F75434270B5}">
      <dgm:prSet/>
      <dgm:spPr/>
      <dgm:t>
        <a:bodyPr/>
        <a:lstStyle/>
        <a:p>
          <a:endParaRPr lang="en-US"/>
        </a:p>
      </dgm:t>
    </dgm:pt>
    <dgm:pt modelId="{D6E3ED7D-1B34-4833-818B-88AFBD1A59D8}">
      <dgm:prSet phldrT="[Text]" custT="1"/>
      <dgm:spPr/>
      <dgm:t>
        <a:bodyPr/>
        <a:lstStyle/>
        <a:p>
          <a:pPr marL="0" lvl="0" indent="0" algn="l" defTabSz="755650">
            <a:lnSpc>
              <a:spcPct val="150000"/>
            </a:lnSpc>
            <a:spcBef>
              <a:spcPct val="0"/>
            </a:spcBef>
            <a:spcAft>
              <a:spcPct val="35000"/>
            </a:spcAft>
            <a:buNone/>
          </a:pP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Các</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srgbClr val="000000"/>
              </a:solidFill>
              <a:latin typeface="Times New Roman" panose="02020603050405020304" pitchFamily="18" charset="0"/>
              <a:cs typeface="Times New Roman" panose="02020603050405020304" pitchFamily="18" charset="0"/>
            </a:rPr>
            <a:t>yếu</a:t>
          </a:r>
          <a:r>
            <a:rPr lang="en-US" sz="1700" b="1" kern="1200" dirty="0">
              <a:solidFill>
                <a:srgbClr val="000000"/>
              </a:solidFill>
              <a:latin typeface="Times New Roman" panose="02020603050405020304" pitchFamily="18" charset="0"/>
              <a:ea typeface="+mn-ea"/>
              <a:cs typeface="Times New Roman" panose="02020603050405020304" pitchFamily="18" charset="0"/>
            </a:rPr>
            <a:t> </a:t>
          </a:r>
          <a:r>
            <a:rPr lang="en-US" sz="1700" b="1" kern="1200" dirty="0" err="1">
              <a:solidFill>
                <a:srgbClr val="000000"/>
              </a:solidFill>
              <a:latin typeface="Times New Roman" panose="02020603050405020304" pitchFamily="18" charset="0"/>
              <a:ea typeface="+mn-ea"/>
              <a:cs typeface="Times New Roman" panose="02020603050405020304" pitchFamily="18" charset="0"/>
            </a:rPr>
            <a:t>tố</a:t>
          </a:r>
          <a:r>
            <a:rPr lang="en-US" sz="1700" b="1" kern="1200" dirty="0">
              <a:solidFill>
                <a:srgbClr val="000000"/>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pháp</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luật</a:t>
          </a:r>
          <a:endPar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gm:t>
    </dgm:pt>
    <dgm:pt modelId="{70DC617C-C053-43D1-825C-579BFEABDEF1}" type="parTrans" cxnId="{56BA17DB-A867-41F0-B926-F203CB435518}">
      <dgm:prSet/>
      <dgm:spPr/>
      <dgm:t>
        <a:bodyPr/>
        <a:lstStyle/>
        <a:p>
          <a:endParaRPr lang="en-US"/>
        </a:p>
      </dgm:t>
    </dgm:pt>
    <dgm:pt modelId="{D65E41A1-D25D-49A1-B6FB-4190C164AFA6}" type="sibTrans" cxnId="{56BA17DB-A867-41F0-B926-F203CB435518}">
      <dgm:prSet/>
      <dgm:spPr/>
      <dgm:t>
        <a:bodyPr/>
        <a:lstStyle/>
        <a:p>
          <a:endParaRPr lang="en-US"/>
        </a:p>
      </dgm:t>
    </dgm:pt>
    <dgm:pt modelId="{1BE885A7-9D57-4006-976C-EC876F9C746D}">
      <dgm:prSet phldrT="[Text]" custT="1"/>
      <dgm:spPr/>
      <dgm:t>
        <a:bodyPr/>
        <a:lstStyle/>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Tiêu chuẩn</a:t>
          </a:r>
          <a:endParaRPr lang="en-US"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gm:t>
    </dgm:pt>
    <dgm:pt modelId="{274291BA-8A4C-4A57-BFE4-7D3C11A8165E}" type="parTrans" cxnId="{991B17B8-A572-405B-96D6-BC64938E0526}">
      <dgm:prSet/>
      <dgm:spPr/>
      <dgm:t>
        <a:bodyPr/>
        <a:lstStyle/>
        <a:p>
          <a:endParaRPr lang="en-US"/>
        </a:p>
      </dgm:t>
    </dgm:pt>
    <dgm:pt modelId="{B314F04B-6E9F-4989-A69D-0482D77186B7}" type="sibTrans" cxnId="{991B17B8-A572-405B-96D6-BC64938E0526}">
      <dgm:prSet/>
      <dgm:spPr/>
      <dgm:t>
        <a:bodyPr/>
        <a:lstStyle/>
        <a:p>
          <a:endParaRPr lang="en-US"/>
        </a:p>
      </dgm:t>
    </dgm:pt>
    <dgm:pt modelId="{451E7375-2748-4E39-ACB3-33AC9B089C77}">
      <dgm:prSet phldrT="[Text]" custT="1"/>
      <dgm:spPr/>
      <dgm:t>
        <a:bodyPr/>
        <a:lstStyle/>
        <a:p>
          <a:pPr marL="0" lvl="0" indent="0" algn="l" defTabSz="755650">
            <a:lnSpc>
              <a:spcPct val="150000"/>
            </a:lnSpc>
            <a:spcBef>
              <a:spcPct val="0"/>
            </a:spcBef>
            <a:spcAft>
              <a:spcPct val="35000"/>
            </a:spcAft>
            <a:buNone/>
          </a:pPr>
          <a:endPar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gm:t>
    </dgm:pt>
    <dgm:pt modelId="{B387E861-67D3-4C86-9028-292CBE979765}" type="sibTrans" cxnId="{AF8F0B11-DE93-420D-9A73-D23FAD47997E}">
      <dgm:prSet/>
      <dgm:spPr/>
      <dgm:t>
        <a:bodyPr/>
        <a:lstStyle/>
        <a:p>
          <a:endParaRPr lang="en-US"/>
        </a:p>
      </dgm:t>
    </dgm:pt>
    <dgm:pt modelId="{A4DBECFB-B6F4-446D-A2CB-6C32E5B9F8D7}" type="parTrans" cxnId="{AF8F0B11-DE93-420D-9A73-D23FAD47997E}">
      <dgm:prSet/>
      <dgm:spPr/>
      <dgm:t>
        <a:bodyPr/>
        <a:lstStyle/>
        <a:p>
          <a:endParaRPr lang="en-US"/>
        </a:p>
      </dgm:t>
    </dgm:pt>
    <dgm:pt modelId="{5A6F3151-4D60-4B86-B12D-57A65BC01072}">
      <dgm:prSet custT="1"/>
      <dgm:spPr/>
      <dgm:t>
        <a:bodyPr/>
        <a:lstStyle/>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Yêu cầu hiện diện tại địa phương</a:t>
          </a:r>
        </a:p>
      </dgm:t>
    </dgm:pt>
    <dgm:pt modelId="{C2E78FE1-8027-40E5-8599-E2299E64F5DD}" type="parTrans" cxnId="{60E0A44F-1544-453A-BB84-968BB75A0ABF}">
      <dgm:prSet/>
      <dgm:spPr/>
      <dgm:t>
        <a:bodyPr/>
        <a:lstStyle/>
        <a:p>
          <a:endParaRPr lang="en-US"/>
        </a:p>
      </dgm:t>
    </dgm:pt>
    <dgm:pt modelId="{8BBFB70F-7282-4031-98DF-22FBA1EC6E20}" type="sibTrans" cxnId="{60E0A44F-1544-453A-BB84-968BB75A0ABF}">
      <dgm:prSet/>
      <dgm:spPr/>
      <dgm:t>
        <a:bodyPr/>
        <a:lstStyle/>
        <a:p>
          <a:endParaRPr lang="en-US"/>
        </a:p>
      </dgm:t>
    </dgm:pt>
    <dgm:pt modelId="{22EA1AF3-A2DD-4D79-AD6B-F4FEF91FA47A}">
      <dgm:prSet custT="1"/>
      <dgm:spPr/>
      <dgm:t>
        <a:bodyPr/>
        <a:lstStyle/>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Vận tải</a:t>
          </a:r>
        </a:p>
      </dgm:t>
    </dgm:pt>
    <dgm:pt modelId="{C263DD0B-1E3D-40B7-BD11-FEB46F7D89FF}" type="parTrans" cxnId="{2746DA82-919A-4F20-A8DC-612F0C597526}">
      <dgm:prSet/>
      <dgm:spPr/>
      <dgm:t>
        <a:bodyPr/>
        <a:lstStyle/>
        <a:p>
          <a:endParaRPr lang="en-US"/>
        </a:p>
      </dgm:t>
    </dgm:pt>
    <dgm:pt modelId="{0C7FCC4C-BDF0-4535-AA77-5D0D3164FDE1}" type="sibTrans" cxnId="{2746DA82-919A-4F20-A8DC-612F0C597526}">
      <dgm:prSet/>
      <dgm:spPr/>
      <dgm:t>
        <a:bodyPr/>
        <a:lstStyle/>
        <a:p>
          <a:endParaRPr lang="en-US"/>
        </a:p>
      </dgm:t>
    </dgm:pt>
    <dgm:pt modelId="{2D26B4D5-B358-40FE-9EDC-1954E6A655CE}">
      <dgm:prSet custT="1"/>
      <dgm:spPr/>
      <dgm:t>
        <a:bodyPr/>
        <a:lstStyle/>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Vấn đề ngôn ngữ</a:t>
          </a:r>
        </a:p>
      </dgm:t>
    </dgm:pt>
    <dgm:pt modelId="{D50D9ABD-29D3-4D5F-92DC-E59538FB01B1}" type="parTrans" cxnId="{F9C5F68D-0EBF-4CC6-A37A-A04921E9B27E}">
      <dgm:prSet/>
      <dgm:spPr/>
      <dgm:t>
        <a:bodyPr/>
        <a:lstStyle/>
        <a:p>
          <a:endParaRPr lang="en-US"/>
        </a:p>
      </dgm:t>
    </dgm:pt>
    <dgm:pt modelId="{2C7C0273-D522-4A94-81B6-65DA78C083C5}" type="sibTrans" cxnId="{F9C5F68D-0EBF-4CC6-A37A-A04921E9B27E}">
      <dgm:prSet/>
      <dgm:spPr/>
      <dgm:t>
        <a:bodyPr/>
        <a:lstStyle/>
        <a:p>
          <a:endParaRPr lang="en-US"/>
        </a:p>
      </dgm:t>
    </dgm:pt>
    <dgm:pt modelId="{64C42905-73B3-4E28-9F94-FA17A5855E31}">
      <dgm:prSet phldrT="[Text]" custT="1"/>
      <dgm:spPr/>
      <dgm:t>
        <a:bodyPr/>
        <a:lstStyle/>
        <a:p>
          <a:pPr>
            <a:lnSpc>
              <a:spcPct val="150000"/>
            </a:lnSpc>
          </a:pPr>
          <a:r>
            <a:rPr lang="vi-VN" sz="1700" dirty="0">
              <a:solidFill>
                <a:srgbClr val="000000"/>
              </a:solidFill>
              <a:latin typeface="Times New Roman" panose="02020603050405020304" pitchFamily="18" charset="0"/>
              <a:cs typeface="Times New Roman" panose="02020603050405020304" pitchFamily="18" charset="0"/>
            </a:rPr>
            <a:t>Thái độ</a:t>
          </a:r>
          <a:endParaRPr lang="en-US" sz="1700" dirty="0">
            <a:solidFill>
              <a:srgbClr val="000000"/>
            </a:solidFill>
            <a:latin typeface="Times New Roman" panose="02020603050405020304" pitchFamily="18" charset="0"/>
            <a:cs typeface="Times New Roman" panose="02020603050405020304" pitchFamily="18" charset="0"/>
          </a:endParaRPr>
        </a:p>
      </dgm:t>
    </dgm:pt>
    <dgm:pt modelId="{6D058375-9F06-45B2-9012-23E6C607ACDE}" type="parTrans" cxnId="{95266B21-5EC6-4B78-9866-AB8BEAED8C59}">
      <dgm:prSet/>
      <dgm:spPr/>
      <dgm:t>
        <a:bodyPr/>
        <a:lstStyle/>
        <a:p>
          <a:endParaRPr lang="en-US"/>
        </a:p>
      </dgm:t>
    </dgm:pt>
    <dgm:pt modelId="{961CFC82-8905-446E-A730-6132868B801A}" type="sibTrans" cxnId="{95266B21-5EC6-4B78-9866-AB8BEAED8C59}">
      <dgm:prSet/>
      <dgm:spPr/>
      <dgm:t>
        <a:bodyPr/>
        <a:lstStyle/>
        <a:p>
          <a:endParaRPr lang="en-US"/>
        </a:p>
      </dgm:t>
    </dgm:pt>
    <dgm:pt modelId="{F27132F4-3931-49A3-B8BB-002851DA7074}">
      <dgm:prSet custT="1"/>
      <dgm:spPr/>
      <dgm:t>
        <a:bodyPr/>
        <a:lstStyle/>
        <a:p>
          <a:pPr>
            <a:lnSpc>
              <a:spcPct val="150000"/>
            </a:lnSpc>
          </a:pPr>
          <a:r>
            <a:rPr lang="vi-VN" sz="1700" dirty="0">
              <a:solidFill>
                <a:srgbClr val="000000"/>
              </a:solidFill>
              <a:latin typeface="Times New Roman" panose="02020603050405020304" pitchFamily="18" charset="0"/>
              <a:cs typeface="Times New Roman" panose="02020603050405020304" pitchFamily="18" charset="0"/>
            </a:rPr>
            <a:t>Hành vi</a:t>
          </a:r>
        </a:p>
      </dgm:t>
    </dgm:pt>
    <dgm:pt modelId="{22E72F92-8E53-4240-A173-12033F034646}" type="parTrans" cxnId="{44DD3241-7F59-43BC-9E62-CCB8DB0B156F}">
      <dgm:prSet/>
      <dgm:spPr/>
      <dgm:t>
        <a:bodyPr/>
        <a:lstStyle/>
        <a:p>
          <a:endParaRPr lang="en-US"/>
        </a:p>
      </dgm:t>
    </dgm:pt>
    <dgm:pt modelId="{1228C21C-1F3E-44EC-B9C6-8456C54F0EA6}" type="sibTrans" cxnId="{44DD3241-7F59-43BC-9E62-CCB8DB0B156F}">
      <dgm:prSet/>
      <dgm:spPr/>
      <dgm:t>
        <a:bodyPr/>
        <a:lstStyle/>
        <a:p>
          <a:endParaRPr lang="en-US"/>
        </a:p>
      </dgm:t>
    </dgm:pt>
    <dgm:pt modelId="{92A60B22-59DD-468E-B620-C20100A205AE}">
      <dgm:prSet custT="1"/>
      <dgm:spPr/>
      <dgm:t>
        <a:bodyPr/>
        <a:lstStyle/>
        <a:p>
          <a:pPr>
            <a:lnSpc>
              <a:spcPct val="150000"/>
            </a:lnSpc>
          </a:pPr>
          <a:r>
            <a:rPr lang="vi-VN" sz="1700" dirty="0">
              <a:solidFill>
                <a:srgbClr val="000000"/>
              </a:solidFill>
              <a:latin typeface="Times New Roman" panose="02020603050405020304" pitchFamily="18" charset="0"/>
              <a:cs typeface="Times New Roman" panose="02020603050405020304" pitchFamily="18" charset="0"/>
            </a:rPr>
            <a:t>Quy tắc xã hội</a:t>
          </a:r>
        </a:p>
      </dgm:t>
    </dgm:pt>
    <dgm:pt modelId="{8AF9DDA5-BC94-47EE-A1D9-DD530E218666}" type="parTrans" cxnId="{0B916E88-8EE8-41FE-8F59-3E8AD5869652}">
      <dgm:prSet/>
      <dgm:spPr/>
      <dgm:t>
        <a:bodyPr/>
        <a:lstStyle/>
        <a:p>
          <a:endParaRPr lang="en-US"/>
        </a:p>
      </dgm:t>
    </dgm:pt>
    <dgm:pt modelId="{3A43B7F4-75B7-44A4-A600-D5FFC7C3163B}" type="sibTrans" cxnId="{0B916E88-8EE8-41FE-8F59-3E8AD5869652}">
      <dgm:prSet/>
      <dgm:spPr/>
      <dgm:t>
        <a:bodyPr/>
        <a:lstStyle/>
        <a:p>
          <a:endParaRPr lang="en-US"/>
        </a:p>
      </dgm:t>
    </dgm:pt>
    <dgm:pt modelId="{657B3F68-CCD3-475B-BC82-F9992E1CD78F}">
      <dgm:prSet phldrT="[Text]" custT="1"/>
      <dgm:spPr/>
      <dgm:t>
        <a:bodyPr/>
        <a:lstStyle/>
        <a:p>
          <a:pPr>
            <a:lnSpc>
              <a:spcPct val="150000"/>
            </a:lnSpc>
          </a:pPr>
          <a:r>
            <a:rPr lang="vi-VN" sz="1700" dirty="0">
              <a:solidFill>
                <a:srgbClr val="000000"/>
              </a:solidFill>
              <a:latin typeface="Times New Roman" panose="02020603050405020304" pitchFamily="18" charset="0"/>
              <a:cs typeface="Times New Roman" panose="02020603050405020304" pitchFamily="18" charset="0"/>
            </a:rPr>
            <a:t>Thị hiếu</a:t>
          </a:r>
          <a:endParaRPr lang="en-US" sz="1700" dirty="0">
            <a:solidFill>
              <a:srgbClr val="000000"/>
            </a:solidFill>
            <a:latin typeface="Times New Roman" panose="02020603050405020304" pitchFamily="18" charset="0"/>
            <a:cs typeface="Times New Roman" panose="02020603050405020304" pitchFamily="18" charset="0"/>
          </a:endParaRPr>
        </a:p>
      </dgm:t>
    </dgm:pt>
    <dgm:pt modelId="{C56C7C65-DE74-456B-8B17-637060376753}" type="parTrans" cxnId="{8749C9AC-FF09-4048-A029-2086B36D2294}">
      <dgm:prSet/>
      <dgm:spPr/>
      <dgm:t>
        <a:bodyPr/>
        <a:lstStyle/>
        <a:p>
          <a:endParaRPr lang="en-US"/>
        </a:p>
      </dgm:t>
    </dgm:pt>
    <dgm:pt modelId="{F03B6C25-833A-4331-B50B-A94AF73AB627}" type="sibTrans" cxnId="{8749C9AC-FF09-4048-A029-2086B36D2294}">
      <dgm:prSet/>
      <dgm:spPr/>
      <dgm:t>
        <a:bodyPr/>
        <a:lstStyle/>
        <a:p>
          <a:endParaRPr lang="en-US"/>
        </a:p>
      </dgm:t>
    </dgm:pt>
    <dgm:pt modelId="{498C6F7E-472E-4818-BB99-4B64AE4B0427}">
      <dgm:prSet phldrT="[Text]" custT="1"/>
      <dgm:spPr/>
      <dgm:t>
        <a:bodyPr/>
        <a:lstStyle/>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Đặc điểm mạng lưới phân phối các quốc gia khác nhau</a:t>
          </a:r>
          <a:endParaRPr lang="en-US"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gm:t>
    </dgm:pt>
    <dgm:pt modelId="{03B0356F-D42A-4DD4-BDAF-48FE505ED2BA}" type="parTrans" cxnId="{5BAF6CCF-57BC-4A46-A20F-555DCD999D67}">
      <dgm:prSet/>
      <dgm:spPr/>
      <dgm:t>
        <a:bodyPr/>
        <a:lstStyle/>
        <a:p>
          <a:endParaRPr lang="en-US"/>
        </a:p>
      </dgm:t>
    </dgm:pt>
    <dgm:pt modelId="{E96BB1F9-6BB2-49B8-B27A-2699B6E8FD2B}" type="sibTrans" cxnId="{5BAF6CCF-57BC-4A46-A20F-555DCD999D67}">
      <dgm:prSet/>
      <dgm:spPr/>
      <dgm:t>
        <a:bodyPr/>
        <a:lstStyle/>
        <a:p>
          <a:endParaRPr lang="en-US"/>
        </a:p>
      </dgm:t>
    </dgm:pt>
    <dgm:pt modelId="{61F142CA-8BC0-4089-B497-10EFB105D22F}">
      <dgm:prSet custT="1"/>
      <dgm:spPr/>
      <dgm:t>
        <a:bodyPr/>
        <a:lstStyle/>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Yêu cầu cá nhân hóa khách hàng</a:t>
          </a:r>
        </a:p>
      </dgm:t>
    </dgm:pt>
    <dgm:pt modelId="{8B7F3F80-6153-4486-ABA2-2B23A69D3679}" type="parTrans" cxnId="{EA5C0896-F44C-4606-9A5E-F1699D5779E8}">
      <dgm:prSet/>
      <dgm:spPr/>
      <dgm:t>
        <a:bodyPr/>
        <a:lstStyle/>
        <a:p>
          <a:endParaRPr lang="en-US"/>
        </a:p>
      </dgm:t>
    </dgm:pt>
    <dgm:pt modelId="{271E8122-098A-48EF-8B25-AE0F5F0BF69E}" type="sibTrans" cxnId="{EA5C0896-F44C-4606-9A5E-F1699D5779E8}">
      <dgm:prSet/>
      <dgm:spPr/>
      <dgm:t>
        <a:bodyPr/>
        <a:lstStyle/>
        <a:p>
          <a:endParaRPr lang="en-US"/>
        </a:p>
      </dgm:t>
    </dgm:pt>
    <dgm:pt modelId="{A41F11E7-A3BF-4001-B637-21ED6DEC77B0}">
      <dgm:prSet custT="1"/>
      <dgm:spPr/>
      <dgm:t>
        <a:bodyPr/>
        <a:lstStyle/>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Khách hàng yêu cầu sự phản hồi nhanh</a:t>
          </a:r>
        </a:p>
      </dgm:t>
    </dgm:pt>
    <dgm:pt modelId="{1B47306E-32B9-4C03-9D39-8C857530C32E}" type="parTrans" cxnId="{EFB07E9A-FEF0-4451-AC74-26B73EF8C3FC}">
      <dgm:prSet/>
      <dgm:spPr/>
      <dgm:t>
        <a:bodyPr/>
        <a:lstStyle/>
        <a:p>
          <a:endParaRPr lang="en-US"/>
        </a:p>
      </dgm:t>
    </dgm:pt>
    <dgm:pt modelId="{7859260A-8B14-4346-BC91-8CC0FBFECFC2}" type="sibTrans" cxnId="{EFB07E9A-FEF0-4451-AC74-26B73EF8C3FC}">
      <dgm:prSet/>
      <dgm:spPr/>
      <dgm:t>
        <a:bodyPr/>
        <a:lstStyle/>
        <a:p>
          <a:endParaRPr lang="en-US"/>
        </a:p>
      </dgm:t>
    </dgm:pt>
    <dgm:pt modelId="{A6ADA1D2-09F8-434D-8D54-7AB5741A5633}">
      <dgm:prSet phldrT="[Text]" custT="1"/>
      <dgm:spPr/>
      <dgm:t>
        <a:bodyPr/>
        <a:lstStyle/>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Các quy định luật pháp</a:t>
          </a:r>
          <a:endParaRPr lang="en-US"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gm:t>
    </dgm:pt>
    <dgm:pt modelId="{05DEAB63-C826-4396-B464-67C8E6BEBD52}" type="parTrans" cxnId="{CE8C635B-3963-4871-8D2F-675F17306AC8}">
      <dgm:prSet/>
      <dgm:spPr/>
      <dgm:t>
        <a:bodyPr/>
        <a:lstStyle/>
        <a:p>
          <a:endParaRPr lang="en-US"/>
        </a:p>
      </dgm:t>
    </dgm:pt>
    <dgm:pt modelId="{290A1182-49A7-4A67-A059-40C02C342CF8}" type="sibTrans" cxnId="{CE8C635B-3963-4871-8D2F-675F17306AC8}">
      <dgm:prSet/>
      <dgm:spPr/>
      <dgm:t>
        <a:bodyPr/>
        <a:lstStyle/>
        <a:p>
          <a:endParaRPr lang="en-US"/>
        </a:p>
      </dgm:t>
    </dgm:pt>
    <dgm:pt modelId="{8A528B03-1A87-4D5E-951B-F7F6370EA452}">
      <dgm:prSet custT="1"/>
      <dgm:spPr/>
      <dgm:t>
        <a:bodyPr/>
        <a:lstStyle/>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Các vấn đề an ninh quốc gia</a:t>
          </a:r>
        </a:p>
      </dgm:t>
    </dgm:pt>
    <dgm:pt modelId="{7DFC2FE5-85D2-48DB-A227-1EF5B42CF957}" type="parTrans" cxnId="{A9783230-0748-4A45-96E1-B48996146378}">
      <dgm:prSet/>
      <dgm:spPr/>
      <dgm:t>
        <a:bodyPr/>
        <a:lstStyle/>
        <a:p>
          <a:endParaRPr lang="en-US"/>
        </a:p>
      </dgm:t>
    </dgm:pt>
    <dgm:pt modelId="{F4206041-9F6E-4C44-9043-C34EB321BBD6}" type="sibTrans" cxnId="{A9783230-0748-4A45-96E1-B48996146378}">
      <dgm:prSet/>
      <dgm:spPr/>
      <dgm:t>
        <a:bodyPr/>
        <a:lstStyle/>
        <a:p>
          <a:endParaRPr lang="en-US"/>
        </a:p>
      </dgm:t>
    </dgm:pt>
    <dgm:pt modelId="{11015BB6-F119-4467-B178-54618724E30D}" type="pres">
      <dgm:prSet presAssocID="{97E80657-FE75-4E6F-B7F3-92DF7F5270FB}" presName="cycle" presStyleCnt="0">
        <dgm:presLayoutVars>
          <dgm:chMax val="1"/>
          <dgm:dir/>
          <dgm:animLvl val="ctr"/>
          <dgm:resizeHandles val="exact"/>
        </dgm:presLayoutVars>
      </dgm:prSet>
      <dgm:spPr/>
    </dgm:pt>
    <dgm:pt modelId="{8B5AA520-CF76-4638-B043-678969A78285}" type="pres">
      <dgm:prSet presAssocID="{C18F2416-496B-4C87-B07F-5C639B1E9C37}" presName="centerShape" presStyleLbl="node0" presStyleIdx="0" presStyleCnt="1" custScaleX="86025" custScaleY="50654"/>
      <dgm:spPr/>
    </dgm:pt>
    <dgm:pt modelId="{DB0BA6B8-50F5-4437-AD2A-DD5EEB341EBF}" type="pres">
      <dgm:prSet presAssocID="{E1EFBFFA-6AB6-4606-922C-522819639879}" presName="parTrans" presStyleLbl="bgSibTrans2D1" presStyleIdx="0" presStyleCnt="4"/>
      <dgm:spPr/>
    </dgm:pt>
    <dgm:pt modelId="{1FF82FC9-652A-46B3-8903-84DB60124B74}" type="pres">
      <dgm:prSet presAssocID="{451929B5-F097-4727-8386-0E2277BBCDA6}" presName="node" presStyleLbl="node1" presStyleIdx="0" presStyleCnt="4" custScaleX="120315" custScaleY="149737" custRadScaleRad="95763" custRadScaleInc="-13808">
        <dgm:presLayoutVars>
          <dgm:bulletEnabled val="1"/>
        </dgm:presLayoutVars>
      </dgm:prSet>
      <dgm:spPr/>
    </dgm:pt>
    <dgm:pt modelId="{3469AC60-ADE3-421C-BB9D-9A2133A0AAFF}" type="pres">
      <dgm:prSet presAssocID="{77932522-4AF7-4D79-A970-459CD7AA437A}" presName="parTrans" presStyleLbl="bgSibTrans2D1" presStyleIdx="1" presStyleCnt="4"/>
      <dgm:spPr/>
    </dgm:pt>
    <dgm:pt modelId="{4D5F2AF1-F08C-4CA8-8938-7151A88CFB10}" type="pres">
      <dgm:prSet presAssocID="{77B52C7F-EA4F-4A2D-B480-DA51561739BD}" presName="node" presStyleLbl="node1" presStyleIdx="1" presStyleCnt="4" custScaleX="162023" custScaleY="120143" custRadScaleRad="109900" custRadScaleInc="-19715">
        <dgm:presLayoutVars>
          <dgm:bulletEnabled val="1"/>
        </dgm:presLayoutVars>
      </dgm:prSet>
      <dgm:spPr/>
    </dgm:pt>
    <dgm:pt modelId="{2968BF27-77BE-43C3-AF23-5EA8ECF25A02}" type="pres">
      <dgm:prSet presAssocID="{879D1501-234A-434A-962D-483559CDE9BA}" presName="parTrans" presStyleLbl="bgSibTrans2D1" presStyleIdx="2" presStyleCnt="4"/>
      <dgm:spPr/>
    </dgm:pt>
    <dgm:pt modelId="{3EC93FE3-A7CD-4661-87DD-49E4E2C7435F}" type="pres">
      <dgm:prSet presAssocID="{143B530A-2083-467F-BCC3-2B69B2648FCD}" presName="node" presStyleLbl="node1" presStyleIdx="2" presStyleCnt="4" custScaleX="162298" custScaleY="124597" custRadScaleRad="118389" custRadScaleInc="33432">
        <dgm:presLayoutVars>
          <dgm:bulletEnabled val="1"/>
        </dgm:presLayoutVars>
      </dgm:prSet>
      <dgm:spPr/>
    </dgm:pt>
    <dgm:pt modelId="{5E02F5DD-E8C3-4614-AF18-00BD212E45A2}" type="pres">
      <dgm:prSet presAssocID="{70DC617C-C053-43D1-825C-579BFEABDEF1}" presName="parTrans" presStyleLbl="bgSibTrans2D1" presStyleIdx="3" presStyleCnt="4"/>
      <dgm:spPr/>
    </dgm:pt>
    <dgm:pt modelId="{52B5EB1D-5BD3-470A-98D0-A4243621C45E}" type="pres">
      <dgm:prSet presAssocID="{D6E3ED7D-1B34-4833-818B-88AFBD1A59D8}" presName="node" presStyleLbl="node1" presStyleIdx="3" presStyleCnt="4" custScaleX="113730" custScaleY="151086" custRadScaleRad="91500" custRadScaleInc="14268">
        <dgm:presLayoutVars>
          <dgm:bulletEnabled val="1"/>
        </dgm:presLayoutVars>
      </dgm:prSet>
      <dgm:spPr/>
    </dgm:pt>
  </dgm:ptLst>
  <dgm:cxnLst>
    <dgm:cxn modelId="{D17EBA01-A336-45EA-A2E0-5F322D00773A}" srcId="{C18F2416-496B-4C87-B07F-5C639B1E9C37}" destId="{77B52C7F-EA4F-4A2D-B480-DA51561739BD}" srcOrd="1" destOrd="0" parTransId="{77932522-4AF7-4D79-A970-459CD7AA437A}" sibTransId="{E3C979BE-6411-4617-870E-10CDA0E18B07}"/>
    <dgm:cxn modelId="{AF8F0B11-DE93-420D-9A73-D23FAD47997E}" srcId="{451929B5-F097-4727-8386-0E2277BBCDA6}" destId="{451E7375-2748-4E39-ACB3-33AC9B089C77}" srcOrd="4" destOrd="0" parTransId="{A4DBECFB-B6F4-446D-A2CB-6C32E5B9F8D7}" sibTransId="{B387E861-67D3-4C86-9028-292CBE979765}"/>
    <dgm:cxn modelId="{22EEB21A-DA12-4AEB-BCD2-2CC0E81A39E1}" type="presOf" srcId="{498C6F7E-472E-4818-BB99-4B64AE4B0427}" destId="{3EC93FE3-A7CD-4661-87DD-49E4E2C7435F}" srcOrd="0" destOrd="1" presId="urn:microsoft.com/office/officeart/2005/8/layout/radial4"/>
    <dgm:cxn modelId="{95266B21-5EC6-4B78-9866-AB8BEAED8C59}" srcId="{77B52C7F-EA4F-4A2D-B480-DA51561739BD}" destId="{64C42905-73B3-4E28-9F94-FA17A5855E31}" srcOrd="0" destOrd="0" parTransId="{6D058375-9F06-45B2-9012-23E6C607ACDE}" sibTransId="{961CFC82-8905-446E-A730-6132868B801A}"/>
    <dgm:cxn modelId="{2E480A24-F496-4F16-A3C6-0EDC9B8701CA}" srcId="{C18F2416-496B-4C87-B07F-5C639B1E9C37}" destId="{451929B5-F097-4727-8386-0E2277BBCDA6}" srcOrd="0" destOrd="0" parTransId="{E1EFBFFA-6AB6-4606-922C-522819639879}" sibTransId="{C7DE6031-C9EB-4C88-8538-791AEB7CA242}"/>
    <dgm:cxn modelId="{99139C27-3E17-497F-85D9-450776F11C45}" type="presOf" srcId="{77932522-4AF7-4D79-A970-459CD7AA437A}" destId="{3469AC60-ADE3-421C-BB9D-9A2133A0AAFF}" srcOrd="0" destOrd="0" presId="urn:microsoft.com/office/officeart/2005/8/layout/radial4"/>
    <dgm:cxn modelId="{A9783230-0748-4A45-96E1-B48996146378}" srcId="{D6E3ED7D-1B34-4833-818B-88AFBD1A59D8}" destId="{8A528B03-1A87-4D5E-951B-F7F6370EA452}" srcOrd="1" destOrd="0" parTransId="{7DFC2FE5-85D2-48DB-A227-1EF5B42CF957}" sibTransId="{F4206041-9F6E-4C44-9043-C34EB321BBD6}"/>
    <dgm:cxn modelId="{9B1A0032-B876-4104-8D22-4BA28DB27B01}" type="presOf" srcId="{879D1501-234A-434A-962D-483559CDE9BA}" destId="{2968BF27-77BE-43C3-AF23-5EA8ECF25A02}" srcOrd="0" destOrd="0" presId="urn:microsoft.com/office/officeart/2005/8/layout/radial4"/>
    <dgm:cxn modelId="{31761B3D-3876-4E11-AB03-69FABA010646}" type="presOf" srcId="{451E7375-2748-4E39-ACB3-33AC9B089C77}" destId="{1FF82FC9-652A-46B3-8903-84DB60124B74}" srcOrd="0" destOrd="5" presId="urn:microsoft.com/office/officeart/2005/8/layout/radial4"/>
    <dgm:cxn modelId="{CE8C635B-3963-4871-8D2F-675F17306AC8}" srcId="{D6E3ED7D-1B34-4833-818B-88AFBD1A59D8}" destId="{A6ADA1D2-09F8-434D-8D54-7AB5741A5633}" srcOrd="0" destOrd="0" parTransId="{05DEAB63-C826-4396-B464-67C8E6BEBD52}" sibTransId="{290A1182-49A7-4A67-A059-40C02C342CF8}"/>
    <dgm:cxn modelId="{3328605C-8DBE-481F-8245-D8DE380C0555}" type="presOf" srcId="{F27132F4-3931-49A3-B8BB-002851DA7074}" destId="{4D5F2AF1-F08C-4CA8-8938-7151A88CFB10}" srcOrd="0" destOrd="3" presId="urn:microsoft.com/office/officeart/2005/8/layout/radial4"/>
    <dgm:cxn modelId="{44DD3241-7F59-43BC-9E62-CCB8DB0B156F}" srcId="{77B52C7F-EA4F-4A2D-B480-DA51561739BD}" destId="{F27132F4-3931-49A3-B8BB-002851DA7074}" srcOrd="2" destOrd="0" parTransId="{22E72F92-8E53-4240-A173-12033F034646}" sibTransId="{1228C21C-1F3E-44EC-B9C6-8456C54F0EA6}"/>
    <dgm:cxn modelId="{B97B6349-4BF0-4891-A937-C328CD480305}" type="presOf" srcId="{E1EFBFFA-6AB6-4606-922C-522819639879}" destId="{DB0BA6B8-50F5-4437-AD2A-DD5EEB341EBF}" srcOrd="0" destOrd="0" presId="urn:microsoft.com/office/officeart/2005/8/layout/radial4"/>
    <dgm:cxn modelId="{8811B46B-8BCC-4E89-9971-1871B8044A5D}" srcId="{97E80657-FE75-4E6F-B7F3-92DF7F5270FB}" destId="{C18F2416-496B-4C87-B07F-5C639B1E9C37}" srcOrd="0" destOrd="0" parTransId="{6C5CE7AF-B362-4136-AF8B-D6631C2C6EFF}" sibTransId="{39DE5C28-8AB8-4D24-B00A-9161111B1369}"/>
    <dgm:cxn modelId="{DCC04A6E-DC9F-4EE5-9BB9-0F55D193AF2B}" type="presOf" srcId="{70DC617C-C053-43D1-825C-579BFEABDEF1}" destId="{5E02F5DD-E8C3-4614-AF18-00BD212E45A2}" srcOrd="0" destOrd="0" presId="urn:microsoft.com/office/officeart/2005/8/layout/radial4"/>
    <dgm:cxn modelId="{2EE7D74E-AF2A-432D-8BA9-9D992B673396}" type="presOf" srcId="{657B3F68-CCD3-475B-BC82-F9992E1CD78F}" destId="{4D5F2AF1-F08C-4CA8-8938-7151A88CFB10}" srcOrd="0" destOrd="2" presId="urn:microsoft.com/office/officeart/2005/8/layout/radial4"/>
    <dgm:cxn modelId="{60E0A44F-1544-453A-BB84-968BB75A0ABF}" srcId="{451929B5-F097-4727-8386-0E2277BBCDA6}" destId="{5A6F3151-4D60-4B86-B12D-57A65BC01072}" srcOrd="1" destOrd="0" parTransId="{C2E78FE1-8027-40E5-8599-E2299E64F5DD}" sibTransId="{8BBFB70F-7282-4031-98DF-22FBA1EC6E20}"/>
    <dgm:cxn modelId="{23359977-62E1-468B-A8AB-EEC7FC1061E8}" type="presOf" srcId="{8A528B03-1A87-4D5E-951B-F7F6370EA452}" destId="{52B5EB1D-5BD3-470A-98D0-A4243621C45E}" srcOrd="0" destOrd="2" presId="urn:microsoft.com/office/officeart/2005/8/layout/radial4"/>
    <dgm:cxn modelId="{2043FD78-4484-46FE-989A-BA181F52E438}" type="presOf" srcId="{92A60B22-59DD-468E-B620-C20100A205AE}" destId="{4D5F2AF1-F08C-4CA8-8938-7151A88CFB10}" srcOrd="0" destOrd="4" presId="urn:microsoft.com/office/officeart/2005/8/layout/radial4"/>
    <dgm:cxn modelId="{2193B45A-0DC2-4DAB-8A0F-6DA424528E55}" type="presOf" srcId="{97E80657-FE75-4E6F-B7F3-92DF7F5270FB}" destId="{11015BB6-F119-4467-B178-54618724E30D}" srcOrd="0" destOrd="0" presId="urn:microsoft.com/office/officeart/2005/8/layout/radial4"/>
    <dgm:cxn modelId="{6EEC057B-1440-44BE-A61E-E46072B84ECB}" type="presOf" srcId="{2D26B4D5-B358-40FE-9EDC-1954E6A655CE}" destId="{1FF82FC9-652A-46B3-8903-84DB60124B74}" srcOrd="0" destOrd="4" presId="urn:microsoft.com/office/officeart/2005/8/layout/radial4"/>
    <dgm:cxn modelId="{C1E4787C-8CAB-4BFD-86C4-8E0927DFBC7B}" type="presOf" srcId="{D6E3ED7D-1B34-4833-818B-88AFBD1A59D8}" destId="{52B5EB1D-5BD3-470A-98D0-A4243621C45E}" srcOrd="0" destOrd="0" presId="urn:microsoft.com/office/officeart/2005/8/layout/radial4"/>
    <dgm:cxn modelId="{BC63A57E-6DA6-4A19-83A4-E2ADA42B82F5}" type="presOf" srcId="{143B530A-2083-467F-BCC3-2B69B2648FCD}" destId="{3EC93FE3-A7CD-4661-87DD-49E4E2C7435F}" srcOrd="0" destOrd="0" presId="urn:microsoft.com/office/officeart/2005/8/layout/radial4"/>
    <dgm:cxn modelId="{2746DA82-919A-4F20-A8DC-612F0C597526}" srcId="{451929B5-F097-4727-8386-0E2277BBCDA6}" destId="{22EA1AF3-A2DD-4D79-AD6B-F4FEF91FA47A}" srcOrd="2" destOrd="0" parTransId="{C263DD0B-1E3D-40B7-BD11-FEB46F7D89FF}" sibTransId="{0C7FCC4C-BDF0-4535-AA77-5D0D3164FDE1}"/>
    <dgm:cxn modelId="{729B2688-0809-48EA-8256-838D20A8CA6E}" type="presOf" srcId="{1BE885A7-9D57-4006-976C-EC876F9C746D}" destId="{1FF82FC9-652A-46B3-8903-84DB60124B74}" srcOrd="0" destOrd="1" presId="urn:microsoft.com/office/officeart/2005/8/layout/radial4"/>
    <dgm:cxn modelId="{0B916E88-8EE8-41FE-8F59-3E8AD5869652}" srcId="{77B52C7F-EA4F-4A2D-B480-DA51561739BD}" destId="{92A60B22-59DD-468E-B620-C20100A205AE}" srcOrd="3" destOrd="0" parTransId="{8AF9DDA5-BC94-47EE-A1D9-DD530E218666}" sibTransId="{3A43B7F4-75B7-44A4-A600-D5FFC7C3163B}"/>
    <dgm:cxn modelId="{F9C5F68D-0EBF-4CC6-A37A-A04921E9B27E}" srcId="{451929B5-F097-4727-8386-0E2277BBCDA6}" destId="{2D26B4D5-B358-40FE-9EDC-1954E6A655CE}" srcOrd="3" destOrd="0" parTransId="{D50D9ABD-29D3-4D5F-92DC-E59538FB01B1}" sibTransId="{2C7C0273-D522-4A94-81B6-65DA78C083C5}"/>
    <dgm:cxn modelId="{EA5C0896-F44C-4606-9A5E-F1699D5779E8}" srcId="{143B530A-2083-467F-BCC3-2B69B2648FCD}" destId="{61F142CA-8BC0-4089-B497-10EFB105D22F}" srcOrd="1" destOrd="0" parTransId="{8B7F3F80-6153-4486-ABA2-2B23A69D3679}" sibTransId="{271E8122-098A-48EF-8B25-AE0F5F0BF69E}"/>
    <dgm:cxn modelId="{8E8A4698-4246-4216-B9DB-DD0AC94BA934}" type="presOf" srcId="{A41F11E7-A3BF-4001-B637-21ED6DEC77B0}" destId="{3EC93FE3-A7CD-4661-87DD-49E4E2C7435F}" srcOrd="0" destOrd="3" presId="urn:microsoft.com/office/officeart/2005/8/layout/radial4"/>
    <dgm:cxn modelId="{EFB07E9A-FEF0-4451-AC74-26B73EF8C3FC}" srcId="{143B530A-2083-467F-BCC3-2B69B2648FCD}" destId="{A41F11E7-A3BF-4001-B637-21ED6DEC77B0}" srcOrd="2" destOrd="0" parTransId="{1B47306E-32B9-4C03-9D39-8C857530C32E}" sibTransId="{7859260A-8B14-4346-BC91-8CC0FBFECFC2}"/>
    <dgm:cxn modelId="{8749C9AC-FF09-4048-A029-2086B36D2294}" srcId="{77B52C7F-EA4F-4A2D-B480-DA51561739BD}" destId="{657B3F68-CCD3-475B-BC82-F9992E1CD78F}" srcOrd="1" destOrd="0" parTransId="{C56C7C65-DE74-456B-8B17-637060376753}" sibTransId="{F03B6C25-833A-4331-B50B-A94AF73AB627}"/>
    <dgm:cxn modelId="{991B17B8-A572-405B-96D6-BC64938E0526}" srcId="{451929B5-F097-4727-8386-0E2277BBCDA6}" destId="{1BE885A7-9D57-4006-976C-EC876F9C746D}" srcOrd="0" destOrd="0" parTransId="{274291BA-8A4C-4A57-BFE4-7D3C11A8165E}" sibTransId="{B314F04B-6E9F-4989-A69D-0482D77186B7}"/>
    <dgm:cxn modelId="{E3C0C4B8-FCB9-42AC-9E72-9B7D7E64ED64}" type="presOf" srcId="{C18F2416-496B-4C87-B07F-5C639B1E9C37}" destId="{8B5AA520-CF76-4638-B043-678969A78285}" srcOrd="0" destOrd="0" presId="urn:microsoft.com/office/officeart/2005/8/layout/radial4"/>
    <dgm:cxn modelId="{851462C0-C27E-4CD1-958A-BFFFBB2401A6}" type="presOf" srcId="{451929B5-F097-4727-8386-0E2277BBCDA6}" destId="{1FF82FC9-652A-46B3-8903-84DB60124B74}" srcOrd="0" destOrd="0" presId="urn:microsoft.com/office/officeart/2005/8/layout/radial4"/>
    <dgm:cxn modelId="{FC18F6CD-0C8D-47AD-8AE4-9A4A31F37C50}" type="presOf" srcId="{64C42905-73B3-4E28-9F94-FA17A5855E31}" destId="{4D5F2AF1-F08C-4CA8-8938-7151A88CFB10}" srcOrd="0" destOrd="1" presId="urn:microsoft.com/office/officeart/2005/8/layout/radial4"/>
    <dgm:cxn modelId="{5BAF6CCF-57BC-4A46-A20F-555DCD999D67}" srcId="{143B530A-2083-467F-BCC3-2B69B2648FCD}" destId="{498C6F7E-472E-4818-BB99-4B64AE4B0427}" srcOrd="0" destOrd="0" parTransId="{03B0356F-D42A-4DD4-BDAF-48FE505ED2BA}" sibTransId="{E96BB1F9-6BB2-49B8-B27A-2699B6E8FD2B}"/>
    <dgm:cxn modelId="{56BA17DB-A867-41F0-B926-F203CB435518}" srcId="{C18F2416-496B-4C87-B07F-5C639B1E9C37}" destId="{D6E3ED7D-1B34-4833-818B-88AFBD1A59D8}" srcOrd="3" destOrd="0" parTransId="{70DC617C-C053-43D1-825C-579BFEABDEF1}" sibTransId="{D65E41A1-D25D-49A1-B6FB-4190C164AFA6}"/>
    <dgm:cxn modelId="{64C3FADE-7E14-430D-AB2D-F5C4C6DC2246}" type="presOf" srcId="{A6ADA1D2-09F8-434D-8D54-7AB5741A5633}" destId="{52B5EB1D-5BD3-470A-98D0-A4243621C45E}" srcOrd="0" destOrd="1" presId="urn:microsoft.com/office/officeart/2005/8/layout/radial4"/>
    <dgm:cxn modelId="{7A079DEB-8DCE-4647-86A5-4374523B910E}" type="presOf" srcId="{5A6F3151-4D60-4B86-B12D-57A65BC01072}" destId="{1FF82FC9-652A-46B3-8903-84DB60124B74}" srcOrd="0" destOrd="2" presId="urn:microsoft.com/office/officeart/2005/8/layout/radial4"/>
    <dgm:cxn modelId="{7EB480ED-DDCD-43CF-B83A-E26297A064B1}" type="presOf" srcId="{77B52C7F-EA4F-4A2D-B480-DA51561739BD}" destId="{4D5F2AF1-F08C-4CA8-8938-7151A88CFB10}" srcOrd="0" destOrd="0" presId="urn:microsoft.com/office/officeart/2005/8/layout/radial4"/>
    <dgm:cxn modelId="{5ECA78F3-95E6-445F-9234-B5720A11F7D2}" type="presOf" srcId="{61F142CA-8BC0-4089-B497-10EFB105D22F}" destId="{3EC93FE3-A7CD-4661-87DD-49E4E2C7435F}" srcOrd="0" destOrd="2" presId="urn:microsoft.com/office/officeart/2005/8/layout/radial4"/>
    <dgm:cxn modelId="{F58F44FB-F582-41C3-A3B1-AF2C53562E03}" type="presOf" srcId="{22EA1AF3-A2DD-4D79-AD6B-F4FEF91FA47A}" destId="{1FF82FC9-652A-46B3-8903-84DB60124B74}" srcOrd="0" destOrd="3" presId="urn:microsoft.com/office/officeart/2005/8/layout/radial4"/>
    <dgm:cxn modelId="{C48498FF-A9ED-496C-8A45-9F75434270B5}" srcId="{C18F2416-496B-4C87-B07F-5C639B1E9C37}" destId="{143B530A-2083-467F-BCC3-2B69B2648FCD}" srcOrd="2" destOrd="0" parTransId="{879D1501-234A-434A-962D-483559CDE9BA}" sibTransId="{DA3387AA-7281-4B71-B7CA-8D8D3E2D8397}"/>
    <dgm:cxn modelId="{9E04A0D6-6AD1-42D4-9A14-408C26C36EBA}" type="presParOf" srcId="{11015BB6-F119-4467-B178-54618724E30D}" destId="{8B5AA520-CF76-4638-B043-678969A78285}" srcOrd="0" destOrd="0" presId="urn:microsoft.com/office/officeart/2005/8/layout/radial4"/>
    <dgm:cxn modelId="{8B290102-445B-498F-A4B4-865B1FCFF0D2}" type="presParOf" srcId="{11015BB6-F119-4467-B178-54618724E30D}" destId="{DB0BA6B8-50F5-4437-AD2A-DD5EEB341EBF}" srcOrd="1" destOrd="0" presId="urn:microsoft.com/office/officeart/2005/8/layout/radial4"/>
    <dgm:cxn modelId="{B203D100-AD21-4E8B-885A-E7597D2866F0}" type="presParOf" srcId="{11015BB6-F119-4467-B178-54618724E30D}" destId="{1FF82FC9-652A-46B3-8903-84DB60124B74}" srcOrd="2" destOrd="0" presId="urn:microsoft.com/office/officeart/2005/8/layout/radial4"/>
    <dgm:cxn modelId="{514069D8-D0DA-4974-80D7-0C371EE6E411}" type="presParOf" srcId="{11015BB6-F119-4467-B178-54618724E30D}" destId="{3469AC60-ADE3-421C-BB9D-9A2133A0AAFF}" srcOrd="3" destOrd="0" presId="urn:microsoft.com/office/officeart/2005/8/layout/radial4"/>
    <dgm:cxn modelId="{DE0C415A-685F-4F19-9D69-9A5EDADFF86E}" type="presParOf" srcId="{11015BB6-F119-4467-B178-54618724E30D}" destId="{4D5F2AF1-F08C-4CA8-8938-7151A88CFB10}" srcOrd="4" destOrd="0" presId="urn:microsoft.com/office/officeart/2005/8/layout/radial4"/>
    <dgm:cxn modelId="{4340BADA-C7D9-4674-ADE3-9DE9A9991C33}" type="presParOf" srcId="{11015BB6-F119-4467-B178-54618724E30D}" destId="{2968BF27-77BE-43C3-AF23-5EA8ECF25A02}" srcOrd="5" destOrd="0" presId="urn:microsoft.com/office/officeart/2005/8/layout/radial4"/>
    <dgm:cxn modelId="{95DB0023-57ED-4E07-85F8-3B9C0912653C}" type="presParOf" srcId="{11015BB6-F119-4467-B178-54618724E30D}" destId="{3EC93FE3-A7CD-4661-87DD-49E4E2C7435F}" srcOrd="6" destOrd="0" presId="urn:microsoft.com/office/officeart/2005/8/layout/radial4"/>
    <dgm:cxn modelId="{04E7C9A8-85B0-4D04-B711-BCC7E2812F5B}" type="presParOf" srcId="{11015BB6-F119-4467-B178-54618724E30D}" destId="{5E02F5DD-E8C3-4614-AF18-00BD212E45A2}" srcOrd="7" destOrd="0" presId="urn:microsoft.com/office/officeart/2005/8/layout/radial4"/>
    <dgm:cxn modelId="{5D264EE9-04E1-46F9-835A-0CB69877ABE3}" type="presParOf" srcId="{11015BB6-F119-4467-B178-54618724E30D}" destId="{52B5EB1D-5BD3-470A-98D0-A4243621C45E}"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2E76CD2-3A61-456C-8456-AB8553D49855}" type="doc">
      <dgm:prSet loTypeId="urn:microsoft.com/office/officeart/2011/layout/CircleProcess" loCatId="process" qsTypeId="urn:microsoft.com/office/officeart/2005/8/quickstyle/simple1" qsCatId="simple" csTypeId="urn:microsoft.com/office/officeart/2005/8/colors/colorful3" csCatId="colorful" phldr="1"/>
      <dgm:spPr/>
      <dgm:t>
        <a:bodyPr/>
        <a:lstStyle/>
        <a:p>
          <a:endParaRPr lang="en-US"/>
        </a:p>
      </dgm:t>
    </dgm:pt>
    <dgm:pt modelId="{05194885-3053-4590-89A3-58F29565DA2E}">
      <dgm:prSet phldrT="[Text]"/>
      <dgm:spPr/>
      <dgm:t>
        <a:bodyPr/>
        <a:lstStyle/>
        <a:p>
          <a:r>
            <a:rPr lang="vi-VN" b="0" dirty="0">
              <a:latin typeface="Times New Roman" panose="02020603050405020304" pitchFamily="18" charset="0"/>
              <a:cs typeface="Times New Roman" panose="02020603050405020304" pitchFamily="18" charset="0"/>
            </a:rPr>
            <a:t>X</a:t>
          </a:r>
          <a:r>
            <a:rPr lang="pt-BR" b="0" dirty="0">
              <a:latin typeface="Times New Roman" panose="02020603050405020304" pitchFamily="18" charset="0"/>
              <a:cs typeface="Times New Roman" panose="02020603050405020304" pitchFamily="18" charset="0"/>
            </a:rPr>
            <a:t>ác định mức độ hấp dẫn </a:t>
          </a:r>
          <a:endParaRPr lang="en-US" b="0" dirty="0">
            <a:latin typeface="Times New Roman" panose="02020603050405020304" pitchFamily="18" charset="0"/>
            <a:cs typeface="Times New Roman" panose="02020603050405020304" pitchFamily="18" charset="0"/>
          </a:endParaRPr>
        </a:p>
      </dgm:t>
    </dgm:pt>
    <dgm:pt modelId="{ABB57839-ED9D-4785-84B3-077305A862A0}" type="parTrans" cxnId="{D742044A-2584-4546-B56E-AD9ACD79EA1C}">
      <dgm:prSet/>
      <dgm:spPr/>
      <dgm:t>
        <a:bodyPr/>
        <a:lstStyle/>
        <a:p>
          <a:endParaRPr lang="en-US"/>
        </a:p>
      </dgm:t>
    </dgm:pt>
    <dgm:pt modelId="{281143E9-0821-47BF-8779-9FF7107AC949}" type="sibTrans" cxnId="{D742044A-2584-4546-B56E-AD9ACD79EA1C}">
      <dgm:prSet/>
      <dgm:spPr/>
      <dgm:t>
        <a:bodyPr/>
        <a:lstStyle/>
        <a:p>
          <a:endParaRPr lang="en-US"/>
        </a:p>
      </dgm:t>
    </dgm:pt>
    <dgm:pt modelId="{AD6B7247-701C-44D3-8F47-5664FD82C985}">
      <dgm:prSet phldrT="[Text]"/>
      <dgm:spPr/>
      <dgm:t>
        <a:bodyPr/>
        <a:lstStyle/>
        <a:p>
          <a:pPr rtl="0"/>
          <a:r>
            <a:rPr lang="en-GB" altLang="en-US" b="0" noProof="0" dirty="0" err="1">
              <a:latin typeface="Times New Roman" panose="02020603050405020304" pitchFamily="18" charset="0"/>
              <a:cs typeface="Times New Roman" panose="02020603050405020304" pitchFamily="18" charset="0"/>
            </a:rPr>
            <a:t>Xác</a:t>
          </a:r>
          <a:r>
            <a:rPr lang="en-GB" altLang="en-US" b="0" noProof="0" dirty="0">
              <a:latin typeface="Times New Roman" panose="02020603050405020304" pitchFamily="18" charset="0"/>
              <a:cs typeface="Times New Roman" panose="02020603050405020304" pitchFamily="18" charset="0"/>
            </a:rPr>
            <a:t> </a:t>
          </a:r>
          <a:r>
            <a:rPr lang="en-GB" altLang="en-US" b="0" noProof="0" dirty="0" err="1">
              <a:latin typeface="Times New Roman" panose="02020603050405020304" pitchFamily="18" charset="0"/>
              <a:cs typeface="Times New Roman" panose="02020603050405020304" pitchFamily="18" charset="0"/>
            </a:rPr>
            <a:t>định</a:t>
          </a:r>
          <a:r>
            <a:rPr lang="en-GB" altLang="en-US" b="0" noProof="0" dirty="0">
              <a:latin typeface="Times New Roman" panose="02020603050405020304" pitchFamily="18" charset="0"/>
              <a:cs typeface="Times New Roman" panose="02020603050405020304" pitchFamily="18" charset="0"/>
            </a:rPr>
            <a:t> </a:t>
          </a:r>
          <a:r>
            <a:rPr lang="en-GB" altLang="en-US" b="0" noProof="0" dirty="0" err="1">
              <a:latin typeface="Times New Roman" panose="02020603050405020304" pitchFamily="18" charset="0"/>
              <a:cs typeface="Times New Roman" panose="02020603050405020304" pitchFamily="18" charset="0"/>
            </a:rPr>
            <a:t>Chất</a:t>
          </a:r>
          <a:r>
            <a:rPr lang="en-GB" altLang="en-US" b="0" noProof="0" dirty="0">
              <a:latin typeface="Times New Roman" panose="02020603050405020304" pitchFamily="18" charset="0"/>
              <a:cs typeface="Times New Roman" panose="02020603050405020304" pitchFamily="18" charset="0"/>
            </a:rPr>
            <a:t> </a:t>
          </a:r>
          <a:r>
            <a:rPr lang="en-GB" altLang="en-US" b="0" noProof="0" dirty="0" err="1">
              <a:latin typeface="Times New Roman" panose="02020603050405020304" pitchFamily="18" charset="0"/>
              <a:cs typeface="Times New Roman" panose="02020603050405020304" pitchFamily="18" charset="0"/>
            </a:rPr>
            <a:t>lượng</a:t>
          </a:r>
          <a:r>
            <a:rPr lang="en-GB" altLang="en-US" b="0" noProof="0" dirty="0">
              <a:latin typeface="Times New Roman" panose="02020603050405020304" pitchFamily="18" charset="0"/>
              <a:cs typeface="Times New Roman" panose="02020603050405020304" pitchFamily="18" charset="0"/>
            </a:rPr>
            <a:t> </a:t>
          </a:r>
          <a:r>
            <a:rPr lang="en-GB" altLang="en-US" b="0" noProof="0" dirty="0" err="1">
              <a:latin typeface="Times New Roman" panose="02020603050405020304" pitchFamily="18" charset="0"/>
              <a:cs typeface="Times New Roman" panose="02020603050405020304" pitchFamily="18" charset="0"/>
            </a:rPr>
            <a:t>đoạn</a:t>
          </a:r>
          <a:r>
            <a:rPr lang="en-GB" altLang="en-US" b="0" noProof="0" dirty="0">
              <a:latin typeface="Times New Roman" panose="02020603050405020304" pitchFamily="18" charset="0"/>
              <a:cs typeface="Times New Roman" panose="02020603050405020304" pitchFamily="18" charset="0"/>
            </a:rPr>
            <a:t> </a:t>
          </a:r>
          <a:r>
            <a:rPr lang="en-GB" altLang="en-US" b="0" noProof="0" dirty="0" err="1">
              <a:latin typeface="Times New Roman" panose="02020603050405020304" pitchFamily="18" charset="0"/>
              <a:cs typeface="Times New Roman" panose="02020603050405020304" pitchFamily="18" charset="0"/>
            </a:rPr>
            <a:t>thị</a:t>
          </a:r>
          <a:r>
            <a:rPr lang="en-GB" altLang="en-US" b="0" noProof="0" dirty="0">
              <a:latin typeface="Times New Roman" panose="02020603050405020304" pitchFamily="18" charset="0"/>
              <a:cs typeface="Times New Roman" panose="02020603050405020304" pitchFamily="18" charset="0"/>
            </a:rPr>
            <a:t> </a:t>
          </a:r>
          <a:r>
            <a:rPr lang="en-GB" altLang="en-US" b="0" noProof="0" dirty="0" err="1">
              <a:latin typeface="Times New Roman" panose="02020603050405020304" pitchFamily="18" charset="0"/>
              <a:cs typeface="Times New Roman" panose="02020603050405020304" pitchFamily="18" charset="0"/>
            </a:rPr>
            <a:t>trường</a:t>
          </a:r>
          <a:endParaRPr lang="en-US" b="0" dirty="0">
            <a:latin typeface="Times New Roman" panose="02020603050405020304" pitchFamily="18" charset="0"/>
            <a:cs typeface="Times New Roman" panose="02020603050405020304" pitchFamily="18" charset="0"/>
          </a:endParaRPr>
        </a:p>
      </dgm:t>
    </dgm:pt>
    <dgm:pt modelId="{F42F502C-5699-4F49-BF99-38501B4C96C3}" type="parTrans" cxnId="{212D3E4F-BBB6-4096-B85C-C599D1DBCE0F}">
      <dgm:prSet/>
      <dgm:spPr/>
      <dgm:t>
        <a:bodyPr/>
        <a:lstStyle/>
        <a:p>
          <a:endParaRPr lang="en-US"/>
        </a:p>
      </dgm:t>
    </dgm:pt>
    <dgm:pt modelId="{3B0D8CB8-5AC1-44C4-838A-8BD1EB9FD21F}" type="sibTrans" cxnId="{212D3E4F-BBB6-4096-B85C-C599D1DBCE0F}">
      <dgm:prSet/>
      <dgm:spPr/>
      <dgm:t>
        <a:bodyPr/>
        <a:lstStyle/>
        <a:p>
          <a:endParaRPr lang="en-US"/>
        </a:p>
      </dgm:t>
    </dgm:pt>
    <dgm:pt modelId="{61686786-EF94-4F25-901E-0BFA7774121F}" type="pres">
      <dgm:prSet presAssocID="{92E76CD2-3A61-456C-8456-AB8553D49855}" presName="Name0" presStyleCnt="0">
        <dgm:presLayoutVars>
          <dgm:chMax val="11"/>
          <dgm:chPref val="11"/>
          <dgm:dir/>
          <dgm:resizeHandles/>
        </dgm:presLayoutVars>
      </dgm:prSet>
      <dgm:spPr/>
    </dgm:pt>
    <dgm:pt modelId="{8E921CE2-6FB4-4054-AE0D-29C0CB1E4895}" type="pres">
      <dgm:prSet presAssocID="{AD6B7247-701C-44D3-8F47-5664FD82C985}" presName="Accent2" presStyleCnt="0"/>
      <dgm:spPr/>
    </dgm:pt>
    <dgm:pt modelId="{E6EEFC67-4FF5-4E3F-B1DC-AE4AFC64B453}" type="pres">
      <dgm:prSet presAssocID="{AD6B7247-701C-44D3-8F47-5664FD82C985}" presName="Accent" presStyleLbl="node1" presStyleIdx="0" presStyleCnt="2"/>
      <dgm:spPr/>
    </dgm:pt>
    <dgm:pt modelId="{B55E1157-B7F0-4372-B319-47DE68661766}" type="pres">
      <dgm:prSet presAssocID="{AD6B7247-701C-44D3-8F47-5664FD82C985}" presName="ParentBackground2" presStyleCnt="0"/>
      <dgm:spPr/>
    </dgm:pt>
    <dgm:pt modelId="{961E3CC0-D4D9-4864-B31A-EC555E604121}" type="pres">
      <dgm:prSet presAssocID="{AD6B7247-701C-44D3-8F47-5664FD82C985}" presName="ParentBackground" presStyleLbl="fgAcc1" presStyleIdx="0" presStyleCnt="2"/>
      <dgm:spPr/>
    </dgm:pt>
    <dgm:pt modelId="{B65CBA31-7217-40FA-A5B3-69B152C05E19}" type="pres">
      <dgm:prSet presAssocID="{AD6B7247-701C-44D3-8F47-5664FD82C985}" presName="Parent2" presStyleLbl="revTx" presStyleIdx="0" presStyleCnt="0">
        <dgm:presLayoutVars>
          <dgm:chMax val="1"/>
          <dgm:chPref val="1"/>
          <dgm:bulletEnabled val="1"/>
        </dgm:presLayoutVars>
      </dgm:prSet>
      <dgm:spPr/>
    </dgm:pt>
    <dgm:pt modelId="{4631A2CB-E7E5-4024-BA01-6D6020F901F1}" type="pres">
      <dgm:prSet presAssocID="{05194885-3053-4590-89A3-58F29565DA2E}" presName="Accent1" presStyleCnt="0"/>
      <dgm:spPr/>
    </dgm:pt>
    <dgm:pt modelId="{0157BF27-54B0-4B7C-B983-710195284555}" type="pres">
      <dgm:prSet presAssocID="{05194885-3053-4590-89A3-58F29565DA2E}" presName="Accent" presStyleLbl="node1" presStyleIdx="1" presStyleCnt="2"/>
      <dgm:spPr/>
    </dgm:pt>
    <dgm:pt modelId="{CAD6B920-D859-49FE-9770-277934E6ECFD}" type="pres">
      <dgm:prSet presAssocID="{05194885-3053-4590-89A3-58F29565DA2E}" presName="ParentBackground1" presStyleCnt="0"/>
      <dgm:spPr/>
    </dgm:pt>
    <dgm:pt modelId="{CB932B9D-A180-4D7C-99D2-E589D7DED9F1}" type="pres">
      <dgm:prSet presAssocID="{05194885-3053-4590-89A3-58F29565DA2E}" presName="ParentBackground" presStyleLbl="fgAcc1" presStyleIdx="1" presStyleCnt="2"/>
      <dgm:spPr/>
    </dgm:pt>
    <dgm:pt modelId="{873FE310-5968-4B69-AA43-23749973F073}" type="pres">
      <dgm:prSet presAssocID="{05194885-3053-4590-89A3-58F29565DA2E}" presName="Parent1" presStyleLbl="revTx" presStyleIdx="0" presStyleCnt="0">
        <dgm:presLayoutVars>
          <dgm:chMax val="1"/>
          <dgm:chPref val="1"/>
          <dgm:bulletEnabled val="1"/>
        </dgm:presLayoutVars>
      </dgm:prSet>
      <dgm:spPr/>
    </dgm:pt>
  </dgm:ptLst>
  <dgm:cxnLst>
    <dgm:cxn modelId="{BDF4CB03-E96A-4860-9FE8-83A5E47F14B7}" type="presOf" srcId="{05194885-3053-4590-89A3-58F29565DA2E}" destId="{CB932B9D-A180-4D7C-99D2-E589D7DED9F1}" srcOrd="0" destOrd="0" presId="urn:microsoft.com/office/officeart/2011/layout/CircleProcess"/>
    <dgm:cxn modelId="{2969690D-6FE2-4ABE-8F03-4C1C6088E361}" type="presOf" srcId="{92E76CD2-3A61-456C-8456-AB8553D49855}" destId="{61686786-EF94-4F25-901E-0BFA7774121F}" srcOrd="0" destOrd="0" presId="urn:microsoft.com/office/officeart/2011/layout/CircleProcess"/>
    <dgm:cxn modelId="{9AB59814-1FDF-4ED1-B450-B29E50C06D23}" type="presOf" srcId="{AD6B7247-701C-44D3-8F47-5664FD82C985}" destId="{B65CBA31-7217-40FA-A5B3-69B152C05E19}" srcOrd="1" destOrd="0" presId="urn:microsoft.com/office/officeart/2011/layout/CircleProcess"/>
    <dgm:cxn modelId="{DD78CF49-54A0-4E84-9913-AD4B48070646}" type="presOf" srcId="{05194885-3053-4590-89A3-58F29565DA2E}" destId="{873FE310-5968-4B69-AA43-23749973F073}" srcOrd="1" destOrd="0" presId="urn:microsoft.com/office/officeart/2011/layout/CircleProcess"/>
    <dgm:cxn modelId="{D742044A-2584-4546-B56E-AD9ACD79EA1C}" srcId="{92E76CD2-3A61-456C-8456-AB8553D49855}" destId="{05194885-3053-4590-89A3-58F29565DA2E}" srcOrd="0" destOrd="0" parTransId="{ABB57839-ED9D-4785-84B3-077305A862A0}" sibTransId="{281143E9-0821-47BF-8779-9FF7107AC949}"/>
    <dgm:cxn modelId="{212D3E4F-BBB6-4096-B85C-C599D1DBCE0F}" srcId="{92E76CD2-3A61-456C-8456-AB8553D49855}" destId="{AD6B7247-701C-44D3-8F47-5664FD82C985}" srcOrd="1" destOrd="0" parTransId="{F42F502C-5699-4F49-BF99-38501B4C96C3}" sibTransId="{3B0D8CB8-5AC1-44C4-838A-8BD1EB9FD21F}"/>
    <dgm:cxn modelId="{CA3E1456-651A-45F2-B313-484FC46D658F}" type="presOf" srcId="{AD6B7247-701C-44D3-8F47-5664FD82C985}" destId="{961E3CC0-D4D9-4864-B31A-EC555E604121}" srcOrd="0" destOrd="0" presId="urn:microsoft.com/office/officeart/2011/layout/CircleProcess"/>
    <dgm:cxn modelId="{5296E40C-84F6-4FD0-8ED6-ED849ECD85E9}" type="presParOf" srcId="{61686786-EF94-4F25-901E-0BFA7774121F}" destId="{8E921CE2-6FB4-4054-AE0D-29C0CB1E4895}" srcOrd="0" destOrd="0" presId="urn:microsoft.com/office/officeart/2011/layout/CircleProcess"/>
    <dgm:cxn modelId="{6D142447-212F-4A40-8ACD-00C40C6E1B72}" type="presParOf" srcId="{8E921CE2-6FB4-4054-AE0D-29C0CB1E4895}" destId="{E6EEFC67-4FF5-4E3F-B1DC-AE4AFC64B453}" srcOrd="0" destOrd="0" presId="urn:microsoft.com/office/officeart/2011/layout/CircleProcess"/>
    <dgm:cxn modelId="{B62176C2-6F03-45D4-8751-B41EEAA867B2}" type="presParOf" srcId="{61686786-EF94-4F25-901E-0BFA7774121F}" destId="{B55E1157-B7F0-4372-B319-47DE68661766}" srcOrd="1" destOrd="0" presId="urn:microsoft.com/office/officeart/2011/layout/CircleProcess"/>
    <dgm:cxn modelId="{B62387A3-9973-4FB9-BFFF-F6B9D197E680}" type="presParOf" srcId="{B55E1157-B7F0-4372-B319-47DE68661766}" destId="{961E3CC0-D4D9-4864-B31A-EC555E604121}" srcOrd="0" destOrd="0" presId="urn:microsoft.com/office/officeart/2011/layout/CircleProcess"/>
    <dgm:cxn modelId="{78CB4823-83FA-47AF-8E80-E527822D9193}" type="presParOf" srcId="{61686786-EF94-4F25-901E-0BFA7774121F}" destId="{B65CBA31-7217-40FA-A5B3-69B152C05E19}" srcOrd="2" destOrd="0" presId="urn:microsoft.com/office/officeart/2011/layout/CircleProcess"/>
    <dgm:cxn modelId="{695225DC-F19C-49EC-AC3C-B64B163570E9}" type="presParOf" srcId="{61686786-EF94-4F25-901E-0BFA7774121F}" destId="{4631A2CB-E7E5-4024-BA01-6D6020F901F1}" srcOrd="3" destOrd="0" presId="urn:microsoft.com/office/officeart/2011/layout/CircleProcess"/>
    <dgm:cxn modelId="{5916C3B8-698E-45DB-932E-3312EC195D5E}" type="presParOf" srcId="{4631A2CB-E7E5-4024-BA01-6D6020F901F1}" destId="{0157BF27-54B0-4B7C-B983-710195284555}" srcOrd="0" destOrd="0" presId="urn:microsoft.com/office/officeart/2011/layout/CircleProcess"/>
    <dgm:cxn modelId="{5223BDD2-F9CB-4710-8227-A377123D10B2}" type="presParOf" srcId="{61686786-EF94-4F25-901E-0BFA7774121F}" destId="{CAD6B920-D859-49FE-9770-277934E6ECFD}" srcOrd="4" destOrd="0" presId="urn:microsoft.com/office/officeart/2011/layout/CircleProcess"/>
    <dgm:cxn modelId="{7915F6D6-183A-4721-AC27-53A14A5BEB2A}" type="presParOf" srcId="{CAD6B920-D859-49FE-9770-277934E6ECFD}" destId="{CB932B9D-A180-4D7C-99D2-E589D7DED9F1}" srcOrd="0" destOrd="0" presId="urn:microsoft.com/office/officeart/2011/layout/CircleProcess"/>
    <dgm:cxn modelId="{9DD10874-9528-4C39-A9E5-9FBED8DFA9D1}" type="presParOf" srcId="{61686786-EF94-4F25-901E-0BFA7774121F}" destId="{873FE310-5968-4B69-AA43-23749973F073}" srcOrd="5"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0FAF1-CDA9-40D5-BF84-56BDA8AB1876}">
      <dsp:nvSpPr>
        <dsp:cNvPr id="0" name=""/>
        <dsp:cNvSpPr/>
      </dsp:nvSpPr>
      <dsp:spPr>
        <a:xfrm>
          <a:off x="2568666" y="507789"/>
          <a:ext cx="3387087" cy="3387087"/>
        </a:xfrm>
        <a:prstGeom prst="blockArc">
          <a:avLst>
            <a:gd name="adj1" fmla="val 10800000"/>
            <a:gd name="adj2" fmla="val 16200000"/>
            <a:gd name="adj3" fmla="val 4639"/>
          </a:avLst>
        </a:prstGeom>
        <a:solidFill>
          <a:schemeClr val="accent3">
            <a:hueOff val="2710599"/>
            <a:satOff val="100000"/>
            <a:lumOff val="-1470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8E94C3F-DCA3-4D32-937B-C29ADEBC91AA}">
      <dsp:nvSpPr>
        <dsp:cNvPr id="0" name=""/>
        <dsp:cNvSpPr/>
      </dsp:nvSpPr>
      <dsp:spPr>
        <a:xfrm>
          <a:off x="2568666" y="507789"/>
          <a:ext cx="3387087" cy="3387087"/>
        </a:xfrm>
        <a:prstGeom prst="blockArc">
          <a:avLst>
            <a:gd name="adj1" fmla="val 5400000"/>
            <a:gd name="adj2" fmla="val 10800000"/>
            <a:gd name="adj3" fmla="val 4639"/>
          </a:avLst>
        </a:prstGeom>
        <a:solidFill>
          <a:schemeClr val="accent3">
            <a:hueOff val="1807066"/>
            <a:satOff val="66667"/>
            <a:lumOff val="-980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4A529AB-B0D3-4131-890E-58D85209FAD9}">
      <dsp:nvSpPr>
        <dsp:cNvPr id="0" name=""/>
        <dsp:cNvSpPr/>
      </dsp:nvSpPr>
      <dsp:spPr>
        <a:xfrm>
          <a:off x="2568666" y="507789"/>
          <a:ext cx="3387087" cy="3387087"/>
        </a:xfrm>
        <a:prstGeom prst="blockArc">
          <a:avLst>
            <a:gd name="adj1" fmla="val 0"/>
            <a:gd name="adj2" fmla="val 5400000"/>
            <a:gd name="adj3" fmla="val 4639"/>
          </a:avLst>
        </a:prstGeom>
        <a:solidFill>
          <a:schemeClr val="accent3">
            <a:hueOff val="903533"/>
            <a:satOff val="33333"/>
            <a:lumOff val="-490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8DB37F-A37E-455F-8F0D-EAF3368D79A2}">
      <dsp:nvSpPr>
        <dsp:cNvPr id="0" name=""/>
        <dsp:cNvSpPr/>
      </dsp:nvSpPr>
      <dsp:spPr>
        <a:xfrm>
          <a:off x="2568666" y="507789"/>
          <a:ext cx="3387087" cy="3387087"/>
        </a:xfrm>
        <a:prstGeom prst="blockArc">
          <a:avLst>
            <a:gd name="adj1" fmla="val 16200000"/>
            <a:gd name="adj2" fmla="val 0"/>
            <a:gd name="adj3" fmla="val 4639"/>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6FC6EFA-45B9-4B38-8F92-5CA5ACD8AA5A}">
      <dsp:nvSpPr>
        <dsp:cNvPr id="0" name=""/>
        <dsp:cNvSpPr/>
      </dsp:nvSpPr>
      <dsp:spPr>
        <a:xfrm>
          <a:off x="3482817" y="1421940"/>
          <a:ext cx="1558786" cy="155878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2600" b="1" kern="1200" dirty="0" err="1">
              <a:latin typeface="Times New Roman" panose="02020603050405020304" pitchFamily="18" charset="0"/>
              <a:cs typeface="Times New Roman" panose="02020603050405020304" pitchFamily="18" charset="0"/>
            </a:rPr>
            <a:t>Toàn</a:t>
          </a:r>
          <a:r>
            <a:rPr lang="en-US" sz="2600" b="1" kern="1200" dirty="0">
              <a:latin typeface="Times New Roman" panose="02020603050405020304" pitchFamily="18" charset="0"/>
              <a:cs typeface="Times New Roman" panose="02020603050405020304" pitchFamily="18" charset="0"/>
            </a:rPr>
            <a:t> </a:t>
          </a:r>
          <a:r>
            <a:rPr lang="en-US" sz="2600" b="1" kern="1200" dirty="0" err="1">
              <a:latin typeface="Times New Roman" panose="02020603050405020304" pitchFamily="18" charset="0"/>
              <a:cs typeface="Times New Roman" panose="02020603050405020304" pitchFamily="18" charset="0"/>
            </a:rPr>
            <a:t>cầu</a:t>
          </a:r>
          <a:r>
            <a:rPr lang="en-US" sz="2600" b="1" kern="1200" dirty="0">
              <a:latin typeface="Times New Roman" panose="02020603050405020304" pitchFamily="18" charset="0"/>
              <a:cs typeface="Times New Roman" panose="02020603050405020304" pitchFamily="18" charset="0"/>
            </a:rPr>
            <a:t> </a:t>
          </a:r>
          <a:r>
            <a:rPr lang="en-US" sz="2600" b="1" kern="1200" dirty="0" err="1">
              <a:latin typeface="Times New Roman" panose="02020603050405020304" pitchFamily="18" charset="0"/>
              <a:cs typeface="Times New Roman" panose="02020603050405020304" pitchFamily="18" charset="0"/>
            </a:rPr>
            <a:t>hóa</a:t>
          </a:r>
          <a:endParaRPr lang="en-US" sz="2600" b="1" kern="1200" dirty="0">
            <a:latin typeface="Times New Roman" panose="02020603050405020304" pitchFamily="18" charset="0"/>
            <a:cs typeface="Times New Roman" panose="02020603050405020304" pitchFamily="18" charset="0"/>
          </a:endParaRPr>
        </a:p>
      </dsp:txBody>
      <dsp:txXfrm>
        <a:off x="3711096" y="1650219"/>
        <a:ext cx="1102228" cy="1102228"/>
      </dsp:txXfrm>
    </dsp:sp>
    <dsp:sp modelId="{8EA74C00-5EDE-47F8-86E9-45F89C24B2CE}">
      <dsp:nvSpPr>
        <dsp:cNvPr id="0" name=""/>
        <dsp:cNvSpPr/>
      </dsp:nvSpPr>
      <dsp:spPr>
        <a:xfrm>
          <a:off x="3716635" y="1495"/>
          <a:ext cx="1091150" cy="1091150"/>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err="1">
              <a:solidFill>
                <a:schemeClr val="tx1"/>
              </a:solidFill>
              <a:latin typeface="Times New Roman" panose="02020603050405020304" pitchFamily="18" charset="0"/>
              <a:cs typeface="Times New Roman" panose="02020603050405020304" pitchFamily="18" charset="0"/>
            </a:rPr>
            <a:t>Toàn</a:t>
          </a:r>
          <a:r>
            <a:rPr lang="en-US" sz="1600" b="1" kern="1200" dirty="0">
              <a:solidFill>
                <a:schemeClr val="tx1"/>
              </a:solidFill>
              <a:latin typeface="Times New Roman" panose="02020603050405020304" pitchFamily="18" charset="0"/>
              <a:cs typeface="Times New Roman" panose="02020603050405020304" pitchFamily="18" charset="0"/>
            </a:rPr>
            <a:t> </a:t>
          </a:r>
          <a:r>
            <a:rPr lang="en-US" sz="1600" b="1" kern="1200" dirty="0" err="1">
              <a:solidFill>
                <a:schemeClr val="tx1"/>
              </a:solidFill>
              <a:latin typeface="Times New Roman" panose="02020603050405020304" pitchFamily="18" charset="0"/>
              <a:cs typeface="Times New Roman" panose="02020603050405020304" pitchFamily="18" charset="0"/>
            </a:rPr>
            <a:t>cầu</a:t>
          </a:r>
          <a:r>
            <a:rPr lang="en-US" sz="1600" b="1" kern="1200" dirty="0">
              <a:solidFill>
                <a:schemeClr val="tx1"/>
              </a:solidFill>
              <a:latin typeface="Times New Roman" panose="02020603050405020304" pitchFamily="18" charset="0"/>
              <a:cs typeface="Times New Roman" panose="02020603050405020304" pitchFamily="18" charset="0"/>
            </a:rPr>
            <a:t> </a:t>
          </a:r>
          <a:r>
            <a:rPr lang="en-US" sz="1600" b="1" kern="1200" dirty="0" err="1">
              <a:solidFill>
                <a:schemeClr val="tx1"/>
              </a:solidFill>
              <a:latin typeface="Times New Roman" panose="02020603050405020304" pitchFamily="18" charset="0"/>
              <a:cs typeface="Times New Roman" panose="02020603050405020304" pitchFamily="18" charset="0"/>
            </a:rPr>
            <a:t>hóa</a:t>
          </a:r>
          <a:r>
            <a:rPr lang="en-US" sz="1600" b="1" kern="1200" dirty="0">
              <a:solidFill>
                <a:schemeClr val="tx1"/>
              </a:solidFill>
              <a:latin typeface="Times New Roman" panose="02020603050405020304" pitchFamily="18" charset="0"/>
              <a:cs typeface="Times New Roman" panose="02020603050405020304" pitchFamily="18" charset="0"/>
            </a:rPr>
            <a:t> </a:t>
          </a:r>
          <a:r>
            <a:rPr lang="en-US" sz="1600" b="1" kern="1200" dirty="0" err="1">
              <a:solidFill>
                <a:schemeClr val="tx1"/>
              </a:solidFill>
              <a:latin typeface="Times New Roman" panose="02020603050405020304" pitchFamily="18" charset="0"/>
              <a:cs typeface="Times New Roman" panose="02020603050405020304" pitchFamily="18" charset="0"/>
            </a:rPr>
            <a:t>thị</a:t>
          </a:r>
          <a:r>
            <a:rPr lang="en-US" sz="1600" b="1" kern="1200" dirty="0">
              <a:solidFill>
                <a:schemeClr val="tx1"/>
              </a:solidFill>
              <a:latin typeface="Times New Roman" panose="02020603050405020304" pitchFamily="18" charset="0"/>
              <a:cs typeface="Times New Roman" panose="02020603050405020304" pitchFamily="18" charset="0"/>
            </a:rPr>
            <a:t> </a:t>
          </a:r>
          <a:r>
            <a:rPr lang="en-US" sz="1600" b="1" kern="1200" dirty="0" err="1">
              <a:solidFill>
                <a:schemeClr val="tx1"/>
              </a:solidFill>
              <a:latin typeface="Times New Roman" panose="02020603050405020304" pitchFamily="18" charset="0"/>
              <a:cs typeface="Times New Roman" panose="02020603050405020304" pitchFamily="18" charset="0"/>
            </a:rPr>
            <a:t>trường</a:t>
          </a:r>
          <a:endParaRPr lang="en-US" sz="1600" b="1" kern="1200" dirty="0">
            <a:solidFill>
              <a:schemeClr val="tx1"/>
            </a:solidFill>
            <a:latin typeface="Times New Roman" panose="02020603050405020304" pitchFamily="18" charset="0"/>
            <a:cs typeface="Times New Roman" panose="02020603050405020304" pitchFamily="18" charset="0"/>
          </a:endParaRPr>
        </a:p>
      </dsp:txBody>
      <dsp:txXfrm>
        <a:off x="3876430" y="161290"/>
        <a:ext cx="771560" cy="771560"/>
      </dsp:txXfrm>
    </dsp:sp>
    <dsp:sp modelId="{E2F9B11C-C769-4344-B90E-D7A4A599D44E}">
      <dsp:nvSpPr>
        <dsp:cNvPr id="0" name=""/>
        <dsp:cNvSpPr/>
      </dsp:nvSpPr>
      <dsp:spPr>
        <a:xfrm>
          <a:off x="5370897" y="1655758"/>
          <a:ext cx="1091150" cy="1091150"/>
        </a:xfrm>
        <a:prstGeom prst="ellipse">
          <a:avLst/>
        </a:prstGeom>
        <a:solidFill>
          <a:schemeClr val="accent3">
            <a:hueOff val="903533"/>
            <a:satOff val="33333"/>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err="1">
              <a:solidFill>
                <a:schemeClr val="tx1"/>
              </a:solidFill>
              <a:latin typeface="Times New Roman" panose="02020603050405020304" pitchFamily="18" charset="0"/>
              <a:cs typeface="Times New Roman" panose="02020603050405020304" pitchFamily="18" charset="0"/>
            </a:rPr>
            <a:t>Toàn</a:t>
          </a:r>
          <a:r>
            <a:rPr lang="en-US" sz="1800" b="1" kern="1200" dirty="0">
              <a:solidFill>
                <a:schemeClr val="tx1"/>
              </a:solidFill>
              <a:latin typeface="Times New Roman" panose="02020603050405020304" pitchFamily="18" charset="0"/>
              <a:cs typeface="Times New Roman" panose="02020603050405020304" pitchFamily="18" charset="0"/>
            </a:rPr>
            <a:t> </a:t>
          </a:r>
          <a:r>
            <a:rPr lang="en-US" sz="1800" b="1" kern="1200" dirty="0" err="1">
              <a:solidFill>
                <a:schemeClr val="tx1"/>
              </a:solidFill>
              <a:latin typeface="Times New Roman" panose="02020603050405020304" pitchFamily="18" charset="0"/>
              <a:cs typeface="Times New Roman" panose="02020603050405020304" pitchFamily="18" charset="0"/>
            </a:rPr>
            <a:t>cầu</a:t>
          </a:r>
          <a:r>
            <a:rPr lang="en-US" sz="1800" b="1" kern="1200" dirty="0">
              <a:solidFill>
                <a:schemeClr val="tx1"/>
              </a:solidFill>
              <a:latin typeface="Times New Roman" panose="02020603050405020304" pitchFamily="18" charset="0"/>
              <a:cs typeface="Times New Roman" panose="02020603050405020304" pitchFamily="18" charset="0"/>
            </a:rPr>
            <a:t> </a:t>
          </a:r>
          <a:r>
            <a:rPr lang="en-US" sz="1800" b="1" kern="1200" dirty="0" err="1">
              <a:solidFill>
                <a:schemeClr val="tx1"/>
              </a:solidFill>
              <a:latin typeface="Times New Roman" panose="02020603050405020304" pitchFamily="18" charset="0"/>
              <a:cs typeface="Times New Roman" panose="02020603050405020304" pitchFamily="18" charset="0"/>
            </a:rPr>
            <a:t>hóa</a:t>
          </a:r>
          <a:r>
            <a:rPr lang="en-US" sz="1800" b="1" kern="1200" dirty="0">
              <a:solidFill>
                <a:schemeClr val="tx1"/>
              </a:solidFill>
              <a:latin typeface="Times New Roman" panose="02020603050405020304" pitchFamily="18" charset="0"/>
              <a:cs typeface="Times New Roman" panose="02020603050405020304" pitchFamily="18" charset="0"/>
            </a:rPr>
            <a:t> </a:t>
          </a:r>
          <a:r>
            <a:rPr lang="en-US" sz="1800" b="1" kern="1200" dirty="0" err="1">
              <a:solidFill>
                <a:schemeClr val="tx1"/>
              </a:solidFill>
              <a:latin typeface="Times New Roman" panose="02020603050405020304" pitchFamily="18" charset="0"/>
              <a:cs typeface="Times New Roman" panose="02020603050405020304" pitchFamily="18" charset="0"/>
            </a:rPr>
            <a:t>sản</a:t>
          </a:r>
          <a:r>
            <a:rPr lang="en-US" sz="1800" b="1" kern="1200" dirty="0">
              <a:solidFill>
                <a:schemeClr val="tx1"/>
              </a:solidFill>
              <a:latin typeface="Times New Roman" panose="02020603050405020304" pitchFamily="18" charset="0"/>
              <a:cs typeface="Times New Roman" panose="02020603050405020304" pitchFamily="18" charset="0"/>
            </a:rPr>
            <a:t> </a:t>
          </a:r>
          <a:r>
            <a:rPr lang="en-US" sz="1800" b="1" kern="1200" dirty="0" err="1">
              <a:solidFill>
                <a:schemeClr val="tx1"/>
              </a:solidFill>
              <a:latin typeface="Times New Roman" panose="02020603050405020304" pitchFamily="18" charset="0"/>
              <a:cs typeface="Times New Roman" panose="02020603050405020304" pitchFamily="18" charset="0"/>
            </a:rPr>
            <a:t>xuất</a:t>
          </a:r>
          <a:r>
            <a:rPr lang="en-US" sz="1800" kern="1200" dirty="0">
              <a:solidFill>
                <a:schemeClr val="tx1"/>
              </a:solidFill>
              <a:latin typeface="Times New Roman" panose="02020603050405020304" pitchFamily="18" charset="0"/>
              <a:cs typeface="Times New Roman" panose="02020603050405020304" pitchFamily="18" charset="0"/>
            </a:rPr>
            <a:t> </a:t>
          </a:r>
        </a:p>
      </dsp:txBody>
      <dsp:txXfrm>
        <a:off x="5530692" y="1815553"/>
        <a:ext cx="771560" cy="771560"/>
      </dsp:txXfrm>
    </dsp:sp>
    <dsp:sp modelId="{0044376C-8C1E-4AB8-9883-7213734602CA}">
      <dsp:nvSpPr>
        <dsp:cNvPr id="0" name=""/>
        <dsp:cNvSpPr/>
      </dsp:nvSpPr>
      <dsp:spPr>
        <a:xfrm>
          <a:off x="3716635" y="3310020"/>
          <a:ext cx="1091150" cy="1091150"/>
        </a:xfrm>
        <a:prstGeom prst="ellipse">
          <a:avLst/>
        </a:prstGeom>
        <a:solidFill>
          <a:schemeClr val="accent3">
            <a:hueOff val="1807066"/>
            <a:satOff val="66667"/>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err="1">
              <a:solidFill>
                <a:schemeClr val="tx1"/>
              </a:solidFill>
              <a:latin typeface="Times New Roman" panose="02020603050405020304" pitchFamily="18" charset="0"/>
              <a:cs typeface="Times New Roman" panose="02020603050405020304" pitchFamily="18" charset="0"/>
            </a:rPr>
            <a:t>Toàn</a:t>
          </a:r>
          <a:r>
            <a:rPr lang="en-US" sz="1600" b="1" kern="1200" dirty="0">
              <a:solidFill>
                <a:schemeClr val="tx1"/>
              </a:solidFill>
              <a:latin typeface="Times New Roman" panose="02020603050405020304" pitchFamily="18" charset="0"/>
              <a:cs typeface="Times New Roman" panose="02020603050405020304" pitchFamily="18" charset="0"/>
            </a:rPr>
            <a:t> </a:t>
          </a:r>
          <a:r>
            <a:rPr lang="en-US" sz="1600" b="1" kern="1200" dirty="0" err="1">
              <a:solidFill>
                <a:schemeClr val="tx1"/>
              </a:solidFill>
              <a:latin typeface="Times New Roman" panose="02020603050405020304" pitchFamily="18" charset="0"/>
              <a:cs typeface="Times New Roman" panose="02020603050405020304" pitchFamily="18" charset="0"/>
            </a:rPr>
            <a:t>cầu</a:t>
          </a:r>
          <a:r>
            <a:rPr lang="en-US" sz="1600" b="1" kern="1200" dirty="0">
              <a:solidFill>
                <a:schemeClr val="tx1"/>
              </a:solidFill>
              <a:latin typeface="Times New Roman" panose="02020603050405020304" pitchFamily="18" charset="0"/>
              <a:cs typeface="Times New Roman" panose="02020603050405020304" pitchFamily="18" charset="0"/>
            </a:rPr>
            <a:t> </a:t>
          </a:r>
          <a:r>
            <a:rPr lang="en-US" sz="1600" b="1" kern="1200" dirty="0" err="1">
              <a:solidFill>
                <a:schemeClr val="tx1"/>
              </a:solidFill>
              <a:latin typeface="Times New Roman" panose="02020603050405020304" pitchFamily="18" charset="0"/>
              <a:cs typeface="Times New Roman" panose="02020603050405020304" pitchFamily="18" charset="0"/>
            </a:rPr>
            <a:t>hóa</a:t>
          </a:r>
          <a:r>
            <a:rPr lang="en-US" sz="1600" b="1" kern="1200" dirty="0">
              <a:solidFill>
                <a:schemeClr val="tx1"/>
              </a:solidFill>
              <a:latin typeface="Times New Roman" panose="02020603050405020304" pitchFamily="18" charset="0"/>
              <a:cs typeface="Times New Roman" panose="02020603050405020304" pitchFamily="18" charset="0"/>
            </a:rPr>
            <a:t> </a:t>
          </a:r>
          <a:r>
            <a:rPr lang="en-US" sz="1600" b="1" kern="1200" dirty="0" err="1">
              <a:solidFill>
                <a:schemeClr val="tx1"/>
              </a:solidFill>
              <a:latin typeface="Times New Roman" panose="02020603050405020304" pitchFamily="18" charset="0"/>
              <a:cs typeface="Times New Roman" panose="02020603050405020304" pitchFamily="18" charset="0"/>
            </a:rPr>
            <a:t>tài</a:t>
          </a:r>
          <a:r>
            <a:rPr lang="en-US" sz="1600" b="1" kern="1200" dirty="0">
              <a:solidFill>
                <a:schemeClr val="tx1"/>
              </a:solidFill>
              <a:latin typeface="Times New Roman" panose="02020603050405020304" pitchFamily="18" charset="0"/>
              <a:cs typeface="Times New Roman" panose="02020603050405020304" pitchFamily="18" charset="0"/>
            </a:rPr>
            <a:t> </a:t>
          </a:r>
          <a:r>
            <a:rPr lang="en-US" sz="1600" b="1" kern="1200" dirty="0" err="1">
              <a:solidFill>
                <a:schemeClr val="tx1"/>
              </a:solidFill>
              <a:latin typeface="Times New Roman" panose="02020603050405020304" pitchFamily="18" charset="0"/>
              <a:cs typeface="Times New Roman" panose="02020603050405020304" pitchFamily="18" charset="0"/>
            </a:rPr>
            <a:t>chính</a:t>
          </a:r>
          <a:r>
            <a:rPr lang="en-US" sz="1600" b="1" kern="1200" dirty="0">
              <a:solidFill>
                <a:schemeClr val="tx1"/>
              </a:solidFill>
              <a:latin typeface="Times New Roman" panose="02020603050405020304" pitchFamily="18" charset="0"/>
              <a:cs typeface="Times New Roman" panose="02020603050405020304" pitchFamily="18" charset="0"/>
            </a:rPr>
            <a:t> </a:t>
          </a:r>
          <a:endParaRPr lang="en-US" sz="1600" kern="1200" dirty="0">
            <a:solidFill>
              <a:schemeClr val="tx1"/>
            </a:solidFill>
            <a:latin typeface="Times New Roman" panose="02020603050405020304" pitchFamily="18" charset="0"/>
            <a:cs typeface="Times New Roman" panose="02020603050405020304" pitchFamily="18" charset="0"/>
          </a:endParaRPr>
        </a:p>
      </dsp:txBody>
      <dsp:txXfrm>
        <a:off x="3876430" y="3469815"/>
        <a:ext cx="771560" cy="771560"/>
      </dsp:txXfrm>
    </dsp:sp>
    <dsp:sp modelId="{D6661074-3FC8-4130-8699-608A5FB3610C}">
      <dsp:nvSpPr>
        <dsp:cNvPr id="0" name=""/>
        <dsp:cNvSpPr/>
      </dsp:nvSpPr>
      <dsp:spPr>
        <a:xfrm>
          <a:off x="2062372" y="1655758"/>
          <a:ext cx="1091150" cy="1091150"/>
        </a:xfrm>
        <a:prstGeom prst="ellipse">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err="1">
              <a:solidFill>
                <a:schemeClr val="tx1"/>
              </a:solidFill>
              <a:latin typeface="Times New Roman" panose="02020603050405020304" pitchFamily="18" charset="0"/>
              <a:cs typeface="Times New Roman" panose="02020603050405020304" pitchFamily="18" charset="0"/>
            </a:rPr>
            <a:t>Toàn</a:t>
          </a:r>
          <a:r>
            <a:rPr lang="en-US" sz="1400" b="1" kern="1200" dirty="0">
              <a:solidFill>
                <a:schemeClr val="tx1"/>
              </a:solidFill>
              <a:latin typeface="Times New Roman" panose="02020603050405020304" pitchFamily="18" charset="0"/>
              <a:cs typeface="Times New Roman" panose="02020603050405020304" pitchFamily="18" charset="0"/>
            </a:rPr>
            <a:t> </a:t>
          </a:r>
          <a:r>
            <a:rPr lang="en-US" sz="1400" b="1" kern="1200" dirty="0" err="1">
              <a:solidFill>
                <a:schemeClr val="tx1"/>
              </a:solidFill>
              <a:latin typeface="Times New Roman" panose="02020603050405020304" pitchFamily="18" charset="0"/>
              <a:cs typeface="Times New Roman" panose="02020603050405020304" pitchFamily="18" charset="0"/>
            </a:rPr>
            <a:t>cầu</a:t>
          </a:r>
          <a:r>
            <a:rPr lang="en-US" sz="1400" b="1" kern="1200" dirty="0">
              <a:solidFill>
                <a:schemeClr val="tx1"/>
              </a:solidFill>
              <a:latin typeface="Times New Roman" panose="02020603050405020304" pitchFamily="18" charset="0"/>
              <a:cs typeface="Times New Roman" panose="02020603050405020304" pitchFamily="18" charset="0"/>
            </a:rPr>
            <a:t> </a:t>
          </a:r>
          <a:r>
            <a:rPr lang="en-US" sz="1400" b="1" kern="1200" dirty="0" err="1">
              <a:solidFill>
                <a:schemeClr val="tx1"/>
              </a:solidFill>
              <a:latin typeface="Times New Roman" panose="02020603050405020304" pitchFamily="18" charset="0"/>
              <a:cs typeface="Times New Roman" panose="02020603050405020304" pitchFamily="18" charset="0"/>
            </a:rPr>
            <a:t>hóa</a:t>
          </a:r>
          <a:r>
            <a:rPr lang="en-US" sz="1400" b="1" kern="1200" dirty="0">
              <a:solidFill>
                <a:schemeClr val="tx1"/>
              </a:solidFill>
              <a:latin typeface="Times New Roman" panose="02020603050405020304" pitchFamily="18" charset="0"/>
              <a:cs typeface="Times New Roman" panose="02020603050405020304" pitchFamily="18" charset="0"/>
            </a:rPr>
            <a:t> </a:t>
          </a:r>
          <a:r>
            <a:rPr lang="en-US" sz="1400" b="1" kern="1200" dirty="0" err="1">
              <a:solidFill>
                <a:schemeClr val="tx1"/>
              </a:solidFill>
              <a:latin typeface="Times New Roman" panose="02020603050405020304" pitchFamily="18" charset="0"/>
              <a:cs typeface="Times New Roman" panose="02020603050405020304" pitchFamily="18" charset="0"/>
            </a:rPr>
            <a:t>công</a:t>
          </a:r>
          <a:r>
            <a:rPr lang="en-US" sz="1400" b="1" kern="1200" dirty="0">
              <a:solidFill>
                <a:schemeClr val="tx1"/>
              </a:solidFill>
              <a:latin typeface="Times New Roman" panose="02020603050405020304" pitchFamily="18" charset="0"/>
              <a:cs typeface="Times New Roman" panose="02020603050405020304" pitchFamily="18" charset="0"/>
            </a:rPr>
            <a:t> </a:t>
          </a:r>
          <a:r>
            <a:rPr lang="en-US" sz="1400" b="1" kern="1200" dirty="0" err="1">
              <a:solidFill>
                <a:schemeClr val="tx1"/>
              </a:solidFill>
              <a:latin typeface="Times New Roman" panose="02020603050405020304" pitchFamily="18" charset="0"/>
              <a:cs typeface="Times New Roman" panose="02020603050405020304" pitchFamily="18" charset="0"/>
            </a:rPr>
            <a:t>nghệ</a:t>
          </a:r>
          <a:endParaRPr lang="en-US" sz="1400" kern="1200" dirty="0">
            <a:solidFill>
              <a:schemeClr val="tx1"/>
            </a:solidFill>
            <a:latin typeface="Times New Roman" panose="02020603050405020304" pitchFamily="18" charset="0"/>
            <a:cs typeface="Times New Roman" panose="02020603050405020304" pitchFamily="18" charset="0"/>
          </a:endParaRPr>
        </a:p>
      </dsp:txBody>
      <dsp:txXfrm>
        <a:off x="2222167" y="1815553"/>
        <a:ext cx="771560" cy="77156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C48801-1EEF-4F2E-83DA-231A0DBEE5D1}">
      <dsp:nvSpPr>
        <dsp:cNvPr id="0" name=""/>
        <dsp:cNvSpPr/>
      </dsp:nvSpPr>
      <dsp:spPr>
        <a:xfrm>
          <a:off x="-4940186" y="-762658"/>
          <a:ext cx="5927984" cy="5927984"/>
        </a:xfrm>
        <a:prstGeom prst="blockArc">
          <a:avLst>
            <a:gd name="adj1" fmla="val 18900000"/>
            <a:gd name="adj2" fmla="val 2700000"/>
            <a:gd name="adj3" fmla="val 364"/>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3A98680-911C-43C4-AAC4-33D58A45B6DB}">
      <dsp:nvSpPr>
        <dsp:cNvPr id="0" name=""/>
        <dsp:cNvSpPr/>
      </dsp:nvSpPr>
      <dsp:spPr>
        <a:xfrm>
          <a:off x="809320" y="628965"/>
          <a:ext cx="5771455" cy="1257753"/>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8342" tIns="71120" rIns="71120" bIns="71120" numCol="1" spcCol="1270" anchor="ctr" anchorCtr="0">
          <a:noAutofit/>
        </a:bodyPr>
        <a:lstStyle/>
        <a:p>
          <a:pPr marL="0" lvl="0" indent="0" algn="l" defTabSz="1244600">
            <a:lnSpc>
              <a:spcPct val="90000"/>
            </a:lnSpc>
            <a:spcBef>
              <a:spcPct val="0"/>
            </a:spcBef>
            <a:spcAft>
              <a:spcPct val="35000"/>
            </a:spcAft>
            <a:buNone/>
          </a:pPr>
          <a:r>
            <a:rPr lang="en-US" sz="2800" kern="1200" dirty="0" err="1">
              <a:latin typeface="Times New Roman" panose="02020603050405020304" pitchFamily="18" charset="0"/>
              <a:cs typeface="Times New Roman" panose="02020603050405020304" pitchFamily="18" charset="0"/>
            </a:rPr>
            <a:t>Chuỗi</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giá</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trị</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toàn</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cầu</a:t>
          </a:r>
          <a:endParaRPr lang="en-US" sz="2800" kern="1200" dirty="0">
            <a:latin typeface="Times New Roman" panose="02020603050405020304" pitchFamily="18" charset="0"/>
            <a:cs typeface="Times New Roman" panose="02020603050405020304" pitchFamily="18" charset="0"/>
          </a:endParaRPr>
        </a:p>
      </dsp:txBody>
      <dsp:txXfrm>
        <a:off x="809320" y="628965"/>
        <a:ext cx="5771455" cy="1257753"/>
      </dsp:txXfrm>
    </dsp:sp>
    <dsp:sp modelId="{C32A20DF-7133-4ACA-831C-469FAE631246}">
      <dsp:nvSpPr>
        <dsp:cNvPr id="0" name=""/>
        <dsp:cNvSpPr/>
      </dsp:nvSpPr>
      <dsp:spPr>
        <a:xfrm>
          <a:off x="23224" y="471745"/>
          <a:ext cx="1572192" cy="1572192"/>
        </a:xfrm>
        <a:prstGeom prst="ellipse">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86CE88A-97A9-45C9-94F4-2EAD2FCBA7DE}">
      <dsp:nvSpPr>
        <dsp:cNvPr id="0" name=""/>
        <dsp:cNvSpPr/>
      </dsp:nvSpPr>
      <dsp:spPr>
        <a:xfrm>
          <a:off x="809320" y="2515948"/>
          <a:ext cx="5771455" cy="1257753"/>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8342" tIns="71120" rIns="71120" bIns="71120" numCol="1" spcCol="1270" anchor="ctr" anchorCtr="0">
          <a:noAutofit/>
        </a:bodyPr>
        <a:lstStyle/>
        <a:p>
          <a:pPr marL="0" lvl="0" indent="0" algn="l" defTabSz="1244600">
            <a:lnSpc>
              <a:spcPct val="90000"/>
            </a:lnSpc>
            <a:spcBef>
              <a:spcPct val="0"/>
            </a:spcBef>
            <a:spcAft>
              <a:spcPct val="35000"/>
            </a:spcAft>
            <a:buNone/>
          </a:pPr>
          <a:r>
            <a:rPr lang="en-US" sz="2800" kern="1200" dirty="0" err="1">
              <a:latin typeface="Times New Roman" panose="02020603050405020304" pitchFamily="18" charset="0"/>
              <a:cs typeface="Times New Roman" panose="02020603050405020304" pitchFamily="18" charset="0"/>
            </a:rPr>
            <a:t>Lợi</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thế</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cạnh</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tranh</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toàn</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cầu</a:t>
          </a:r>
          <a:endParaRPr lang="en-US" sz="2800" kern="1200" dirty="0">
            <a:latin typeface="Times New Roman" panose="02020603050405020304" pitchFamily="18" charset="0"/>
            <a:cs typeface="Times New Roman" panose="02020603050405020304" pitchFamily="18" charset="0"/>
          </a:endParaRPr>
        </a:p>
      </dsp:txBody>
      <dsp:txXfrm>
        <a:off x="809320" y="2515948"/>
        <a:ext cx="5771455" cy="1257753"/>
      </dsp:txXfrm>
    </dsp:sp>
    <dsp:sp modelId="{271539E5-A0CF-4392-890F-ACD28E60FD17}">
      <dsp:nvSpPr>
        <dsp:cNvPr id="0" name=""/>
        <dsp:cNvSpPr/>
      </dsp:nvSpPr>
      <dsp:spPr>
        <a:xfrm>
          <a:off x="23224" y="2358728"/>
          <a:ext cx="1572192" cy="1572192"/>
        </a:xfrm>
        <a:prstGeom prst="ellipse">
          <a:avLst/>
        </a:prstGeom>
        <a:solidFill>
          <a:schemeClr val="lt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9F2C98-88A3-4A84-886A-067692250149}">
      <dsp:nvSpPr>
        <dsp:cNvPr id="0" name=""/>
        <dsp:cNvSpPr/>
      </dsp:nvSpPr>
      <dsp:spPr>
        <a:xfrm>
          <a:off x="-4940186" y="-762658"/>
          <a:ext cx="5927984" cy="5927984"/>
        </a:xfrm>
        <a:prstGeom prst="blockArc">
          <a:avLst>
            <a:gd name="adj1" fmla="val 18900000"/>
            <a:gd name="adj2" fmla="val 2700000"/>
            <a:gd name="adj3" fmla="val 364"/>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B3955E0-39FD-4A46-9697-B7E4E4AD782F}">
      <dsp:nvSpPr>
        <dsp:cNvPr id="0" name=""/>
        <dsp:cNvSpPr/>
      </dsp:nvSpPr>
      <dsp:spPr>
        <a:xfrm>
          <a:off x="809320" y="628965"/>
          <a:ext cx="6977696" cy="125775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8342" tIns="76200" rIns="76200" bIns="76200" numCol="1" spcCol="1270" anchor="ctr" anchorCtr="0">
          <a:noAutofit/>
        </a:bodyPr>
        <a:lstStyle/>
        <a:p>
          <a:pPr marL="0" lvl="0" indent="0" algn="l" defTabSz="1333500">
            <a:lnSpc>
              <a:spcPct val="90000"/>
            </a:lnSpc>
            <a:spcBef>
              <a:spcPct val="0"/>
            </a:spcBef>
            <a:spcAft>
              <a:spcPct val="35000"/>
            </a:spcAft>
            <a:buNone/>
          </a:pPr>
          <a:r>
            <a:rPr lang="en-US" sz="3000" kern="1200" dirty="0" err="1">
              <a:latin typeface="Times New Roman" panose="02020603050405020304" pitchFamily="18" charset="0"/>
              <a:cs typeface="Times New Roman" panose="02020603050405020304" pitchFamily="18" charset="0"/>
            </a:rPr>
            <a:t>Các</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loại</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hình</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chiến</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lược</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từ</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khung</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hội</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nhập</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toàn</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cầu</a:t>
          </a:r>
          <a:r>
            <a:rPr lang="en-US" sz="3000" kern="1200" dirty="0">
              <a:latin typeface="Times New Roman" panose="02020603050405020304" pitchFamily="18" charset="0"/>
              <a:cs typeface="Times New Roman" panose="02020603050405020304" pitchFamily="18" charset="0"/>
            </a:rPr>
            <a:t> – </a:t>
          </a:r>
          <a:r>
            <a:rPr lang="en-US" sz="3000" kern="1200" dirty="0" err="1">
              <a:latin typeface="Times New Roman" panose="02020603050405020304" pitchFamily="18" charset="0"/>
              <a:cs typeface="Times New Roman" panose="02020603050405020304" pitchFamily="18" charset="0"/>
            </a:rPr>
            <a:t>thích</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ứng</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địa</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phương</a:t>
          </a:r>
          <a:r>
            <a:rPr lang="en-US" sz="3000" kern="1200" dirty="0">
              <a:latin typeface="Times New Roman" panose="02020603050405020304" pitchFamily="18" charset="0"/>
              <a:cs typeface="Times New Roman" panose="02020603050405020304" pitchFamily="18" charset="0"/>
            </a:rPr>
            <a:t> </a:t>
          </a:r>
        </a:p>
      </dsp:txBody>
      <dsp:txXfrm>
        <a:off x="809320" y="628965"/>
        <a:ext cx="6977696" cy="1257753"/>
      </dsp:txXfrm>
    </dsp:sp>
    <dsp:sp modelId="{3B473968-B8D3-4F23-A248-56E880C53F10}">
      <dsp:nvSpPr>
        <dsp:cNvPr id="0" name=""/>
        <dsp:cNvSpPr/>
      </dsp:nvSpPr>
      <dsp:spPr>
        <a:xfrm>
          <a:off x="23224" y="471745"/>
          <a:ext cx="1572192" cy="1572192"/>
        </a:xfrm>
        <a:prstGeom prst="ellipse">
          <a:avLst/>
        </a:prstGeom>
        <a:blipFill rotWithShape="0">
          <a:blip xmlns:r="http://schemas.openxmlformats.org/officeDocument/2006/relationships" r:embed="rId1"/>
          <a:stretch>
            <a:fillRect/>
          </a:stretch>
        </a:blip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26070BB-3D9C-4DD7-9DA7-8AE5EEE75D51}">
      <dsp:nvSpPr>
        <dsp:cNvPr id="0" name=""/>
        <dsp:cNvSpPr/>
      </dsp:nvSpPr>
      <dsp:spPr>
        <a:xfrm>
          <a:off x="809320" y="2515948"/>
          <a:ext cx="6977696" cy="125775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8342" tIns="76200" rIns="76200" bIns="76200" numCol="1" spcCol="1270" anchor="ctr" anchorCtr="0">
          <a:noAutofit/>
        </a:bodyPr>
        <a:lstStyle/>
        <a:p>
          <a:pPr marL="0" lvl="0" indent="0" algn="l" defTabSz="1333500">
            <a:lnSpc>
              <a:spcPct val="90000"/>
            </a:lnSpc>
            <a:spcBef>
              <a:spcPct val="0"/>
            </a:spcBef>
            <a:spcAft>
              <a:spcPct val="35000"/>
            </a:spcAft>
            <a:buNone/>
          </a:pPr>
          <a:r>
            <a:rPr lang="en-US" sz="3000" kern="1200" dirty="0" err="1">
              <a:latin typeface="Times New Roman" panose="02020603050405020304" pitchFamily="18" charset="0"/>
              <a:cs typeface="Times New Roman" panose="02020603050405020304" pitchFamily="18" charset="0"/>
            </a:rPr>
            <a:t>Các</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loại</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hình</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chiến</a:t>
          </a:r>
          <a:r>
            <a:rPr lang="en-US" sz="3000" kern="1200" dirty="0">
              <a:latin typeface="Times New Roman" panose="02020603050405020304" pitchFamily="18" charset="0"/>
              <a:cs typeface="Times New Roman" panose="02020603050405020304" pitchFamily="18" charset="0"/>
            </a:rPr>
            <a:t> l</a:t>
          </a:r>
          <a:r>
            <a:rPr lang="vi-VN" sz="3000" kern="1200" dirty="0">
              <a:latin typeface="Times New Roman" panose="02020603050405020304" pitchFamily="18" charset="0"/>
              <a:cs typeface="Times New Roman" panose="02020603050405020304" pitchFamily="18" charset="0"/>
            </a:rPr>
            <a:t>ư</a:t>
          </a:r>
          <a:r>
            <a:rPr lang="en-US" sz="3000" kern="1200" dirty="0" err="1">
              <a:latin typeface="Times New Roman" panose="02020603050405020304" pitchFamily="18" charset="0"/>
              <a:cs typeface="Times New Roman" panose="02020603050405020304" pitchFamily="18" charset="0"/>
            </a:rPr>
            <a:t>ợc</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cạnh</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tranh</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trong</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kinh</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doanh</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toàn</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cầu</a:t>
          </a:r>
          <a:endParaRPr lang="en-US" sz="3000" kern="1200" dirty="0">
            <a:latin typeface="Times New Roman" panose="02020603050405020304" pitchFamily="18" charset="0"/>
            <a:cs typeface="Times New Roman" panose="02020603050405020304" pitchFamily="18" charset="0"/>
          </a:endParaRPr>
        </a:p>
      </dsp:txBody>
      <dsp:txXfrm>
        <a:off x="809320" y="2515948"/>
        <a:ext cx="6977696" cy="1257753"/>
      </dsp:txXfrm>
    </dsp:sp>
    <dsp:sp modelId="{D8C08761-B7F8-46FB-9640-A34C5F52AD53}">
      <dsp:nvSpPr>
        <dsp:cNvPr id="0" name=""/>
        <dsp:cNvSpPr/>
      </dsp:nvSpPr>
      <dsp:spPr>
        <a:xfrm>
          <a:off x="23224" y="2358728"/>
          <a:ext cx="1572192" cy="1572192"/>
        </a:xfrm>
        <a:prstGeom prst="ellipse">
          <a:avLst/>
        </a:prstGeom>
        <a:blipFill rotWithShape="0">
          <a:blip xmlns:r="http://schemas.openxmlformats.org/officeDocument/2006/relationships" r:embed="rId2"/>
          <a:stretch>
            <a:fillRect/>
          </a:stretch>
        </a:blip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FF98C2-E2AA-499A-8E95-0E1C957562E0}">
      <dsp:nvSpPr>
        <dsp:cNvPr id="0" name=""/>
        <dsp:cNvSpPr/>
      </dsp:nvSpPr>
      <dsp:spPr>
        <a:xfrm>
          <a:off x="2673093" y="233212"/>
          <a:ext cx="4962625" cy="1550820"/>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50422"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err="1">
              <a:latin typeface="Times New Roman" panose="02020603050405020304" pitchFamily="18" charset="0"/>
              <a:cs typeface="Times New Roman" panose="02020603050405020304" pitchFamily="18" charset="0"/>
            </a:rPr>
            <a:t>Mô</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hình</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và</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quy</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trình</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hoạch</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định</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chiến</a:t>
          </a:r>
          <a:r>
            <a:rPr lang="en-US" sz="3200" kern="1200" dirty="0">
              <a:latin typeface="Times New Roman" panose="02020603050405020304" pitchFamily="18" charset="0"/>
              <a:cs typeface="Times New Roman" panose="02020603050405020304" pitchFamily="18" charset="0"/>
            </a:rPr>
            <a:t> l</a:t>
          </a:r>
          <a:r>
            <a:rPr lang="vi-VN" sz="3200" kern="1200" dirty="0">
              <a:latin typeface="Times New Roman" panose="02020603050405020304" pitchFamily="18" charset="0"/>
              <a:cs typeface="Times New Roman" panose="02020603050405020304" pitchFamily="18" charset="0"/>
            </a:rPr>
            <a:t>ược</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toàn</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cầu</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tổng</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quát</a:t>
          </a:r>
          <a:endParaRPr lang="en-US" sz="3200" kern="1200" dirty="0">
            <a:latin typeface="Times New Roman" panose="02020603050405020304" pitchFamily="18" charset="0"/>
            <a:cs typeface="Times New Roman" panose="02020603050405020304" pitchFamily="18" charset="0"/>
          </a:endParaRPr>
        </a:p>
      </dsp:txBody>
      <dsp:txXfrm>
        <a:off x="2673093" y="233212"/>
        <a:ext cx="4962625" cy="1550820"/>
      </dsp:txXfrm>
    </dsp:sp>
    <dsp:sp modelId="{7F8CF490-C439-426B-9415-CDCE7C83027A}">
      <dsp:nvSpPr>
        <dsp:cNvPr id="0" name=""/>
        <dsp:cNvSpPr/>
      </dsp:nvSpPr>
      <dsp:spPr>
        <a:xfrm>
          <a:off x="2466317" y="9205"/>
          <a:ext cx="1085574" cy="1628361"/>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ED50F1-3A3D-4B2C-A569-6885F30EF95F}">
      <dsp:nvSpPr>
        <dsp:cNvPr id="0" name=""/>
        <dsp:cNvSpPr/>
      </dsp:nvSpPr>
      <dsp:spPr>
        <a:xfrm>
          <a:off x="2673093" y="2185523"/>
          <a:ext cx="4962625" cy="1550820"/>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50422"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err="1">
              <a:latin typeface="Times New Roman" panose="02020603050405020304" pitchFamily="18" charset="0"/>
              <a:cs typeface="Times New Roman" panose="02020603050405020304" pitchFamily="18" charset="0"/>
            </a:rPr>
            <a:t>Hoạch</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định</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nội</a:t>
          </a:r>
          <a:r>
            <a:rPr lang="en-US" sz="3200" kern="1200" dirty="0">
              <a:latin typeface="Times New Roman" panose="02020603050405020304" pitchFamily="18" charset="0"/>
              <a:cs typeface="Times New Roman" panose="02020603050405020304" pitchFamily="18" charset="0"/>
            </a:rPr>
            <a:t> dung </a:t>
          </a:r>
          <a:r>
            <a:rPr lang="en-US" sz="3200" kern="1200" dirty="0" err="1">
              <a:latin typeface="Times New Roman" panose="02020603050405020304" pitchFamily="18" charset="0"/>
              <a:cs typeface="Times New Roman" panose="02020603050405020304" pitchFamily="18" charset="0"/>
            </a:rPr>
            <a:t>chiến</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lược</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toàn</a:t>
          </a:r>
          <a:r>
            <a:rPr lang="en-US" sz="3200" kern="1200" dirty="0">
              <a:latin typeface="Times New Roman" panose="02020603050405020304" pitchFamily="18" charset="0"/>
              <a:cs typeface="Times New Roman" panose="02020603050405020304" pitchFamily="18" charset="0"/>
            </a:rPr>
            <a:t> </a:t>
          </a:r>
          <a:r>
            <a:rPr lang="en-US" sz="3200" kern="1200" dirty="0" err="1">
              <a:latin typeface="Times New Roman" panose="02020603050405020304" pitchFamily="18" charset="0"/>
              <a:cs typeface="Times New Roman" panose="02020603050405020304" pitchFamily="18" charset="0"/>
            </a:rPr>
            <a:t>cầu</a:t>
          </a:r>
          <a:endParaRPr lang="en-US" sz="3200" kern="1200" dirty="0">
            <a:latin typeface="Times New Roman" panose="02020603050405020304" pitchFamily="18" charset="0"/>
            <a:cs typeface="Times New Roman" panose="02020603050405020304" pitchFamily="18" charset="0"/>
          </a:endParaRPr>
        </a:p>
      </dsp:txBody>
      <dsp:txXfrm>
        <a:off x="2673093" y="2185523"/>
        <a:ext cx="4962625" cy="1550820"/>
      </dsp:txXfrm>
    </dsp:sp>
    <dsp:sp modelId="{19E616B9-EB09-4FF1-9C27-2C703016E5C2}">
      <dsp:nvSpPr>
        <dsp:cNvPr id="0" name=""/>
        <dsp:cNvSpPr/>
      </dsp:nvSpPr>
      <dsp:spPr>
        <a:xfrm>
          <a:off x="2466317" y="1961515"/>
          <a:ext cx="1085574" cy="1628361"/>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31954B-048B-4E6A-8492-474CF04A513F}">
      <dsp:nvSpPr>
        <dsp:cNvPr id="0" name=""/>
        <dsp:cNvSpPr/>
      </dsp:nvSpPr>
      <dsp:spPr>
        <a:xfrm>
          <a:off x="-5131089" y="-762658"/>
          <a:ext cx="5927984" cy="5927984"/>
        </a:xfrm>
        <a:prstGeom prst="blockArc">
          <a:avLst>
            <a:gd name="adj1" fmla="val 18900000"/>
            <a:gd name="adj2" fmla="val 2700000"/>
            <a:gd name="adj3" fmla="val 364"/>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76031F4-A087-4521-A2A4-B9C64E5AE269}">
      <dsp:nvSpPr>
        <dsp:cNvPr id="0" name=""/>
        <dsp:cNvSpPr/>
      </dsp:nvSpPr>
      <dsp:spPr>
        <a:xfrm>
          <a:off x="236609" y="628965"/>
          <a:ext cx="7938420" cy="125775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8342" tIns="91440" rIns="91440" bIns="91440" numCol="1" spcCol="1270" anchor="ctr" anchorCtr="0">
          <a:noAutofit/>
        </a:bodyPr>
        <a:lstStyle/>
        <a:p>
          <a:pPr marL="0" lvl="0" indent="0" algn="l" defTabSz="1600200">
            <a:lnSpc>
              <a:spcPct val="90000"/>
            </a:lnSpc>
            <a:spcBef>
              <a:spcPct val="0"/>
            </a:spcBef>
            <a:spcAft>
              <a:spcPct val="35000"/>
            </a:spcAft>
            <a:buNone/>
          </a:pPr>
          <a:r>
            <a:rPr lang="en-US" sz="3600" kern="1200" dirty="0"/>
            <a:t>  </a:t>
          </a:r>
          <a:r>
            <a:rPr lang="en-US" sz="3600" kern="1200" dirty="0" err="1"/>
            <a:t>Quản</a:t>
          </a:r>
          <a:r>
            <a:rPr lang="en-US" sz="3600" kern="1200" dirty="0"/>
            <a:t> </a:t>
          </a:r>
          <a:r>
            <a:rPr lang="en-US" sz="3600" kern="1200" dirty="0" err="1"/>
            <a:t>trị</a:t>
          </a:r>
          <a:r>
            <a:rPr lang="en-US" sz="3600" kern="1200" dirty="0"/>
            <a:t> marketing </a:t>
          </a:r>
          <a:r>
            <a:rPr lang="en-US" sz="3600" kern="1200" dirty="0" err="1"/>
            <a:t>toàn</a:t>
          </a:r>
          <a:r>
            <a:rPr lang="en-US" sz="3600" kern="1200" dirty="0"/>
            <a:t> </a:t>
          </a:r>
          <a:r>
            <a:rPr lang="en-US" sz="3600" kern="1200" dirty="0" err="1"/>
            <a:t>cầu</a:t>
          </a:r>
          <a:endParaRPr lang="en-US" sz="3600" kern="1200" dirty="0"/>
        </a:p>
      </dsp:txBody>
      <dsp:txXfrm>
        <a:off x="236609" y="628965"/>
        <a:ext cx="7938420" cy="1257753"/>
      </dsp:txXfrm>
    </dsp:sp>
    <dsp:sp modelId="{4D7FCCFE-B8DD-47E7-A762-60EF66D8E829}">
      <dsp:nvSpPr>
        <dsp:cNvPr id="0" name=""/>
        <dsp:cNvSpPr/>
      </dsp:nvSpPr>
      <dsp:spPr>
        <a:xfrm>
          <a:off x="-167679" y="471745"/>
          <a:ext cx="1572192" cy="1572192"/>
        </a:xfrm>
        <a:prstGeom prst="ellipse">
          <a:avLst/>
        </a:prstGeom>
        <a:blipFill rotWithShape="0">
          <a:blip xmlns:r="http://schemas.openxmlformats.org/officeDocument/2006/relationships" r:embed="rId1"/>
          <a:stretch>
            <a:fillRect/>
          </a:stretch>
        </a:blip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38305C-ABDE-4194-B17B-515D9E58948F}">
      <dsp:nvSpPr>
        <dsp:cNvPr id="0" name=""/>
        <dsp:cNvSpPr/>
      </dsp:nvSpPr>
      <dsp:spPr>
        <a:xfrm>
          <a:off x="618416" y="2515948"/>
          <a:ext cx="7174805" cy="125775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8342" tIns="91440" rIns="91440" bIns="91440" numCol="1" spcCol="1270" anchor="ctr" anchorCtr="0">
          <a:noAutofit/>
        </a:bodyPr>
        <a:lstStyle/>
        <a:p>
          <a:pPr marL="0" lvl="0" indent="0" algn="l" defTabSz="1600200">
            <a:lnSpc>
              <a:spcPct val="90000"/>
            </a:lnSpc>
            <a:spcBef>
              <a:spcPct val="0"/>
            </a:spcBef>
            <a:spcAft>
              <a:spcPct val="35000"/>
            </a:spcAft>
            <a:buNone/>
          </a:pPr>
          <a:r>
            <a:rPr lang="en-US" sz="3600" kern="1200" dirty="0" err="1"/>
            <a:t>Quản</a:t>
          </a:r>
          <a:r>
            <a:rPr lang="en-US" sz="3600" kern="1200" dirty="0"/>
            <a:t> </a:t>
          </a:r>
          <a:r>
            <a:rPr lang="en-US" sz="3600" kern="1200" dirty="0" err="1"/>
            <a:t>trị</a:t>
          </a:r>
          <a:r>
            <a:rPr lang="en-US" sz="3600" kern="1200" dirty="0"/>
            <a:t> </a:t>
          </a:r>
          <a:r>
            <a:rPr lang="en-US" sz="3600" kern="1200" dirty="0" err="1"/>
            <a:t>nhân</a:t>
          </a:r>
          <a:r>
            <a:rPr lang="en-US" sz="3600" kern="1200" dirty="0"/>
            <a:t> </a:t>
          </a:r>
          <a:r>
            <a:rPr lang="en-US" sz="3600" kern="1200" dirty="0" err="1"/>
            <a:t>sự</a:t>
          </a:r>
          <a:r>
            <a:rPr lang="en-US" sz="3600" kern="1200" dirty="0"/>
            <a:t> </a:t>
          </a:r>
          <a:r>
            <a:rPr lang="en-US" sz="3600" kern="1200" dirty="0" err="1"/>
            <a:t>toàn</a:t>
          </a:r>
          <a:r>
            <a:rPr lang="en-US" sz="3600" kern="1200" dirty="0"/>
            <a:t> </a:t>
          </a:r>
          <a:r>
            <a:rPr lang="en-US" sz="3600" kern="1200" dirty="0" err="1"/>
            <a:t>cầu</a:t>
          </a:r>
          <a:endParaRPr lang="en-US" sz="3600" kern="1200" dirty="0"/>
        </a:p>
      </dsp:txBody>
      <dsp:txXfrm>
        <a:off x="618416" y="2515948"/>
        <a:ext cx="7174805" cy="1257753"/>
      </dsp:txXfrm>
    </dsp:sp>
    <dsp:sp modelId="{3B469426-BD0A-41C6-88F5-49CD38C24B28}">
      <dsp:nvSpPr>
        <dsp:cNvPr id="0" name=""/>
        <dsp:cNvSpPr/>
      </dsp:nvSpPr>
      <dsp:spPr>
        <a:xfrm>
          <a:off x="-167679" y="2358728"/>
          <a:ext cx="1572192" cy="1572192"/>
        </a:xfrm>
        <a:prstGeom prst="ellipse">
          <a:avLst/>
        </a:prstGeom>
        <a:blipFill rotWithShape="0">
          <a:blip xmlns:r="http://schemas.openxmlformats.org/officeDocument/2006/relationships" r:embed="rId2"/>
          <a:stretch>
            <a:fillRect/>
          </a:stretch>
        </a:blip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779F2-9B92-4771-938D-63890754CB11}">
      <dsp:nvSpPr>
        <dsp:cNvPr id="0" name=""/>
        <dsp:cNvSpPr/>
      </dsp:nvSpPr>
      <dsp:spPr>
        <a:xfrm>
          <a:off x="954880" y="1534914"/>
          <a:ext cx="2665677" cy="13328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1" kern="1200" dirty="0" err="1">
              <a:latin typeface="Times New Roman" panose="02020603050405020304" pitchFamily="18" charset="0"/>
              <a:cs typeface="Times New Roman" panose="02020603050405020304" pitchFamily="18" charset="0"/>
            </a:rPr>
            <a:t>Địa</a:t>
          </a:r>
          <a:r>
            <a:rPr lang="en-US" sz="2800" b="1" kern="1200" dirty="0">
              <a:latin typeface="Times New Roman" panose="02020603050405020304" pitchFamily="18" charset="0"/>
              <a:cs typeface="Times New Roman" panose="02020603050405020304" pitchFamily="18" charset="0"/>
            </a:rPr>
            <a:t> </a:t>
          </a:r>
          <a:r>
            <a:rPr lang="en-US" sz="2800" b="1" kern="1200" dirty="0" err="1">
              <a:latin typeface="Times New Roman" panose="02020603050405020304" pitchFamily="18" charset="0"/>
              <a:cs typeface="Times New Roman" panose="02020603050405020304" pitchFamily="18" charset="0"/>
            </a:rPr>
            <a:t>phương</a:t>
          </a:r>
          <a:r>
            <a:rPr lang="en-US" sz="2800" b="1" kern="1200" dirty="0">
              <a:latin typeface="Times New Roman" panose="02020603050405020304" pitchFamily="18" charset="0"/>
              <a:cs typeface="Times New Roman" panose="02020603050405020304" pitchFamily="18" charset="0"/>
            </a:rPr>
            <a:t> </a:t>
          </a:r>
          <a:r>
            <a:rPr lang="en-US" sz="2800" b="1" kern="1200" dirty="0" err="1">
              <a:latin typeface="Times New Roman" panose="02020603050405020304" pitchFamily="18" charset="0"/>
              <a:cs typeface="Times New Roman" panose="02020603050405020304" pitchFamily="18" charset="0"/>
            </a:rPr>
            <a:t>hóa</a:t>
          </a:r>
          <a:endParaRPr lang="en-US" sz="2800" b="1" kern="1200" dirty="0">
            <a:latin typeface="Times New Roman" panose="02020603050405020304" pitchFamily="18" charset="0"/>
            <a:cs typeface="Times New Roman" panose="02020603050405020304" pitchFamily="18" charset="0"/>
          </a:endParaRPr>
        </a:p>
      </dsp:txBody>
      <dsp:txXfrm>
        <a:off x="993917" y="1573951"/>
        <a:ext cx="2587603" cy="1254764"/>
      </dsp:txXfrm>
    </dsp:sp>
    <dsp:sp modelId="{E54FB98D-0D2B-44E4-84E1-23E6F0BE2F51}">
      <dsp:nvSpPr>
        <dsp:cNvPr id="0" name=""/>
        <dsp:cNvSpPr/>
      </dsp:nvSpPr>
      <dsp:spPr>
        <a:xfrm rot="18289469">
          <a:off x="3220111" y="1407705"/>
          <a:ext cx="1867163" cy="54492"/>
        </a:xfrm>
        <a:custGeom>
          <a:avLst/>
          <a:gdLst/>
          <a:ahLst/>
          <a:cxnLst/>
          <a:rect l="0" t="0" r="0" b="0"/>
          <a:pathLst>
            <a:path>
              <a:moveTo>
                <a:pt x="0" y="27246"/>
              </a:moveTo>
              <a:lnTo>
                <a:pt x="1867163" y="2724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4107014" y="1388272"/>
        <a:ext cx="93358" cy="93358"/>
      </dsp:txXfrm>
    </dsp:sp>
    <dsp:sp modelId="{3AE6D2C1-F913-44F6-B356-7B44B38AC842}">
      <dsp:nvSpPr>
        <dsp:cNvPr id="0" name=""/>
        <dsp:cNvSpPr/>
      </dsp:nvSpPr>
      <dsp:spPr>
        <a:xfrm>
          <a:off x="4686828" y="2149"/>
          <a:ext cx="2665677" cy="13328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err="1">
              <a:latin typeface="Times New Roman" panose="02020603050405020304" pitchFamily="18" charset="0"/>
              <a:cs typeface="Times New Roman" panose="02020603050405020304" pitchFamily="18" charset="0"/>
            </a:rPr>
            <a:t>Yếu</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tố</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văn</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hóa</a:t>
          </a:r>
          <a:r>
            <a:rPr lang="en-US" sz="2800" kern="1200" dirty="0">
              <a:latin typeface="Times New Roman" panose="02020603050405020304" pitchFamily="18" charset="0"/>
              <a:cs typeface="Times New Roman" panose="02020603050405020304" pitchFamily="18" charset="0"/>
            </a:rPr>
            <a:t> – </a:t>
          </a:r>
          <a:r>
            <a:rPr lang="en-US" sz="2800" kern="1200" dirty="0" err="1">
              <a:latin typeface="Times New Roman" panose="02020603050405020304" pitchFamily="18" charset="0"/>
              <a:cs typeface="Times New Roman" panose="02020603050405020304" pitchFamily="18" charset="0"/>
            </a:rPr>
            <a:t>xã</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hội</a:t>
          </a:r>
          <a:endParaRPr lang="en-US" sz="2800" kern="1200" dirty="0">
            <a:latin typeface="Times New Roman" panose="02020603050405020304" pitchFamily="18" charset="0"/>
            <a:cs typeface="Times New Roman" panose="02020603050405020304" pitchFamily="18" charset="0"/>
          </a:endParaRPr>
        </a:p>
      </dsp:txBody>
      <dsp:txXfrm>
        <a:off x="4725865" y="41186"/>
        <a:ext cx="2587603" cy="1254764"/>
      </dsp:txXfrm>
    </dsp:sp>
    <dsp:sp modelId="{7446B720-AD37-4CD7-BD45-989BED13A3B1}">
      <dsp:nvSpPr>
        <dsp:cNvPr id="0" name=""/>
        <dsp:cNvSpPr/>
      </dsp:nvSpPr>
      <dsp:spPr>
        <a:xfrm>
          <a:off x="3620558" y="2174087"/>
          <a:ext cx="1066270" cy="54492"/>
        </a:xfrm>
        <a:custGeom>
          <a:avLst/>
          <a:gdLst/>
          <a:ahLst/>
          <a:cxnLst/>
          <a:rect l="0" t="0" r="0" b="0"/>
          <a:pathLst>
            <a:path>
              <a:moveTo>
                <a:pt x="0" y="27246"/>
              </a:moveTo>
              <a:lnTo>
                <a:pt x="1066270" y="2724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127036" y="2174676"/>
        <a:ext cx="53313" cy="53313"/>
      </dsp:txXfrm>
    </dsp:sp>
    <dsp:sp modelId="{FB23427B-8DCA-4E64-A84F-56D3043F92DF}">
      <dsp:nvSpPr>
        <dsp:cNvPr id="0" name=""/>
        <dsp:cNvSpPr/>
      </dsp:nvSpPr>
      <dsp:spPr>
        <a:xfrm>
          <a:off x="4686828" y="1534914"/>
          <a:ext cx="2665677" cy="13328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err="1">
              <a:latin typeface="Times New Roman" panose="02020603050405020304" pitchFamily="18" charset="0"/>
              <a:cs typeface="Times New Roman" panose="02020603050405020304" pitchFamily="18" charset="0"/>
            </a:rPr>
            <a:t>Yếu</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tố</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kỹ</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thuật</a:t>
          </a:r>
          <a:endParaRPr lang="en-US" sz="2800" kern="1200" dirty="0">
            <a:latin typeface="Times New Roman" panose="02020603050405020304" pitchFamily="18" charset="0"/>
            <a:cs typeface="Times New Roman" panose="02020603050405020304" pitchFamily="18" charset="0"/>
          </a:endParaRPr>
        </a:p>
      </dsp:txBody>
      <dsp:txXfrm>
        <a:off x="4725865" y="1573951"/>
        <a:ext cx="2587603" cy="1254764"/>
      </dsp:txXfrm>
    </dsp:sp>
    <dsp:sp modelId="{BF81E230-A2DE-4374-8E83-C08A7847B11E}">
      <dsp:nvSpPr>
        <dsp:cNvPr id="0" name=""/>
        <dsp:cNvSpPr/>
      </dsp:nvSpPr>
      <dsp:spPr>
        <a:xfrm rot="3310531">
          <a:off x="3220111" y="2940469"/>
          <a:ext cx="1867163" cy="54492"/>
        </a:xfrm>
        <a:custGeom>
          <a:avLst/>
          <a:gdLst/>
          <a:ahLst/>
          <a:cxnLst/>
          <a:rect l="0" t="0" r="0" b="0"/>
          <a:pathLst>
            <a:path>
              <a:moveTo>
                <a:pt x="0" y="27246"/>
              </a:moveTo>
              <a:lnTo>
                <a:pt x="1867163" y="2724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4107014" y="2921036"/>
        <a:ext cx="93358" cy="93358"/>
      </dsp:txXfrm>
    </dsp:sp>
    <dsp:sp modelId="{9AAF1B15-8FC3-4839-81B8-9322749C7B54}">
      <dsp:nvSpPr>
        <dsp:cNvPr id="0" name=""/>
        <dsp:cNvSpPr/>
      </dsp:nvSpPr>
      <dsp:spPr>
        <a:xfrm>
          <a:off x="4686828" y="3067678"/>
          <a:ext cx="2665677" cy="13328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err="1">
              <a:latin typeface="Times New Roman" panose="02020603050405020304" pitchFamily="18" charset="0"/>
              <a:cs typeface="Times New Roman" panose="02020603050405020304" pitchFamily="18" charset="0"/>
            </a:rPr>
            <a:t>Yếu</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tố</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luật</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pháp</a:t>
          </a:r>
          <a:endParaRPr lang="en-US" sz="2800" kern="1200" dirty="0">
            <a:latin typeface="Times New Roman" panose="02020603050405020304" pitchFamily="18" charset="0"/>
            <a:cs typeface="Times New Roman" panose="02020603050405020304" pitchFamily="18" charset="0"/>
          </a:endParaRPr>
        </a:p>
      </dsp:txBody>
      <dsp:txXfrm>
        <a:off x="4725865" y="3106715"/>
        <a:ext cx="2587603" cy="12547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20263-073A-4896-BE95-50BC2C64BA33}">
      <dsp:nvSpPr>
        <dsp:cNvPr id="0" name=""/>
        <dsp:cNvSpPr/>
      </dsp:nvSpPr>
      <dsp:spPr>
        <a:xfrm>
          <a:off x="3603097" y="2098700"/>
          <a:ext cx="1761592" cy="176159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tx1"/>
              </a:solidFill>
              <a:latin typeface="Times New Roman" panose="02020603050405020304" pitchFamily="18" charset="0"/>
              <a:cs typeface="Times New Roman" panose="02020603050405020304" pitchFamily="18" charset="0"/>
            </a:rPr>
            <a:t>DN </a:t>
          </a:r>
          <a:r>
            <a:rPr lang="en-US" sz="2800" kern="1200" dirty="0" err="1">
              <a:solidFill>
                <a:schemeClr val="tx1"/>
              </a:solidFill>
              <a:latin typeface="Times New Roman" panose="02020603050405020304" pitchFamily="18" charset="0"/>
              <a:cs typeface="Times New Roman" panose="02020603050405020304" pitchFamily="18" charset="0"/>
            </a:rPr>
            <a:t>Việt</a:t>
          </a:r>
          <a:r>
            <a:rPr lang="en-US" sz="2800" kern="1200" dirty="0">
              <a:solidFill>
                <a:schemeClr val="tx1"/>
              </a:solidFill>
              <a:latin typeface="Times New Roman" panose="02020603050405020304" pitchFamily="18" charset="0"/>
              <a:cs typeface="Times New Roman" panose="02020603050405020304" pitchFamily="18" charset="0"/>
            </a:rPr>
            <a:t> Nam</a:t>
          </a:r>
        </a:p>
      </dsp:txBody>
      <dsp:txXfrm>
        <a:off x="3861076" y="2356679"/>
        <a:ext cx="1245634" cy="1245634"/>
      </dsp:txXfrm>
    </dsp:sp>
    <dsp:sp modelId="{C0096916-092C-465A-93F8-E37B19188622}">
      <dsp:nvSpPr>
        <dsp:cNvPr id="0" name=""/>
        <dsp:cNvSpPr/>
      </dsp:nvSpPr>
      <dsp:spPr>
        <a:xfrm rot="12900000">
          <a:off x="2469902" y="1790969"/>
          <a:ext cx="1350205" cy="502053"/>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0B677E1-C336-4CCF-B255-625EB09DDA29}">
      <dsp:nvSpPr>
        <dsp:cNvPr id="0" name=""/>
        <dsp:cNvSpPr/>
      </dsp:nvSpPr>
      <dsp:spPr>
        <a:xfrm>
          <a:off x="1755236" y="985368"/>
          <a:ext cx="1673512" cy="133881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40005" rIns="40005" bIns="40005" numCol="1" spcCol="1270" anchor="ctr" anchorCtr="0">
          <a:noAutofit/>
        </a:bodyPr>
        <a:lstStyle/>
        <a:p>
          <a:pPr marL="0" lvl="0" indent="0" algn="ctr" defTabSz="933450">
            <a:lnSpc>
              <a:spcPct val="90000"/>
            </a:lnSpc>
            <a:spcBef>
              <a:spcPct val="0"/>
            </a:spcBef>
            <a:spcAft>
              <a:spcPct val="35000"/>
            </a:spcAft>
            <a:buNone/>
          </a:pPr>
          <a:r>
            <a:rPr lang="en-US" sz="2100" i="0" kern="1200" dirty="0" err="1">
              <a:solidFill>
                <a:schemeClr val="tx1"/>
              </a:solidFill>
              <a:latin typeface="Times New Roman" panose="02020603050405020304" pitchFamily="18" charset="0"/>
              <a:cs typeface="Times New Roman" panose="02020603050405020304" pitchFamily="18" charset="0"/>
            </a:rPr>
            <a:t>Cạnh</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tranh</a:t>
          </a:r>
          <a:r>
            <a:rPr lang="en-US" sz="2100" i="0" kern="1200" dirty="0">
              <a:solidFill>
                <a:schemeClr val="tx1"/>
              </a:solidFill>
              <a:latin typeface="Times New Roman" panose="02020603050405020304" pitchFamily="18" charset="0"/>
              <a:cs typeface="Times New Roman" panose="02020603050405020304" pitchFamily="18" charset="0"/>
            </a:rPr>
            <a:t> gay </a:t>
          </a:r>
          <a:r>
            <a:rPr lang="en-US" sz="2100" i="0" kern="1200" dirty="0" err="1">
              <a:solidFill>
                <a:schemeClr val="tx1"/>
              </a:solidFill>
              <a:latin typeface="Times New Roman" panose="02020603050405020304" pitchFamily="18" charset="0"/>
              <a:cs typeface="Times New Roman" panose="02020603050405020304" pitchFamily="18" charset="0"/>
            </a:rPr>
            <a:t>gắt</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hơn</a:t>
          </a:r>
          <a:endParaRPr lang="en-US" sz="2100" i="0" kern="1200" dirty="0">
            <a:solidFill>
              <a:schemeClr val="tx1"/>
            </a:solidFill>
            <a:latin typeface="Times New Roman" panose="02020603050405020304" pitchFamily="18" charset="0"/>
            <a:cs typeface="Times New Roman" panose="02020603050405020304" pitchFamily="18" charset="0"/>
          </a:endParaRPr>
        </a:p>
      </dsp:txBody>
      <dsp:txXfrm>
        <a:off x="1794448" y="1024580"/>
        <a:ext cx="1595088" cy="1260386"/>
      </dsp:txXfrm>
    </dsp:sp>
    <dsp:sp modelId="{0358777D-9E4D-40AC-BD69-EB8BA9A6FADC}">
      <dsp:nvSpPr>
        <dsp:cNvPr id="0" name=""/>
        <dsp:cNvSpPr/>
      </dsp:nvSpPr>
      <dsp:spPr>
        <a:xfrm rot="16200000">
          <a:off x="3808791" y="1093987"/>
          <a:ext cx="1350205" cy="502053"/>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9A869E-C8EE-42A7-9B07-E91745360EC8}">
      <dsp:nvSpPr>
        <dsp:cNvPr id="0" name=""/>
        <dsp:cNvSpPr/>
      </dsp:nvSpPr>
      <dsp:spPr>
        <a:xfrm>
          <a:off x="3647137" y="507"/>
          <a:ext cx="1673512" cy="1338810"/>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40005" rIns="40005" bIns="40005" numCol="1" spcCol="1270" anchor="ctr" anchorCtr="0">
          <a:noAutofit/>
        </a:bodyPr>
        <a:lstStyle/>
        <a:p>
          <a:pPr marL="0" lvl="0" indent="0" algn="ctr" defTabSz="933450">
            <a:lnSpc>
              <a:spcPct val="90000"/>
            </a:lnSpc>
            <a:spcBef>
              <a:spcPct val="0"/>
            </a:spcBef>
            <a:spcAft>
              <a:spcPct val="35000"/>
            </a:spcAft>
            <a:buNone/>
          </a:pPr>
          <a:r>
            <a:rPr lang="en-US" sz="2100" i="0" kern="1200" dirty="0" err="1">
              <a:solidFill>
                <a:schemeClr val="tx1"/>
              </a:solidFill>
              <a:latin typeface="Times New Roman" panose="02020603050405020304" pitchFamily="18" charset="0"/>
              <a:cs typeface="Times New Roman" panose="02020603050405020304" pitchFamily="18" charset="0"/>
            </a:rPr>
            <a:t>Phản</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ứng</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dây</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chuyền</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của</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thị</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trường</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toàn</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cầu</a:t>
          </a:r>
          <a:endParaRPr lang="en-US" sz="2100" i="0" kern="1200" dirty="0">
            <a:solidFill>
              <a:schemeClr val="tx1"/>
            </a:solidFill>
            <a:latin typeface="Times New Roman" panose="02020603050405020304" pitchFamily="18" charset="0"/>
            <a:cs typeface="Times New Roman" panose="02020603050405020304" pitchFamily="18" charset="0"/>
          </a:endParaRPr>
        </a:p>
      </dsp:txBody>
      <dsp:txXfrm>
        <a:off x="3686349" y="39719"/>
        <a:ext cx="1595088" cy="1260386"/>
      </dsp:txXfrm>
    </dsp:sp>
    <dsp:sp modelId="{A65A2498-15E4-486A-8518-4E15E7D86F7D}">
      <dsp:nvSpPr>
        <dsp:cNvPr id="0" name=""/>
        <dsp:cNvSpPr/>
      </dsp:nvSpPr>
      <dsp:spPr>
        <a:xfrm rot="19500000">
          <a:off x="5147680" y="1790969"/>
          <a:ext cx="1350205" cy="502053"/>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D9AFAD7-D8B6-432B-BD9A-4AFDE3820849}">
      <dsp:nvSpPr>
        <dsp:cNvPr id="0" name=""/>
        <dsp:cNvSpPr/>
      </dsp:nvSpPr>
      <dsp:spPr>
        <a:xfrm>
          <a:off x="5539038" y="985368"/>
          <a:ext cx="1673512" cy="133881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40005" rIns="40005" bIns="40005" numCol="1" spcCol="1270" anchor="ctr" anchorCtr="0">
          <a:noAutofit/>
        </a:bodyPr>
        <a:lstStyle/>
        <a:p>
          <a:pPr marL="0" lvl="0" indent="0" algn="ctr" defTabSz="933450">
            <a:lnSpc>
              <a:spcPct val="90000"/>
            </a:lnSpc>
            <a:spcBef>
              <a:spcPct val="0"/>
            </a:spcBef>
            <a:spcAft>
              <a:spcPct val="35000"/>
            </a:spcAft>
            <a:buNone/>
          </a:pPr>
          <a:r>
            <a:rPr lang="en-US" sz="2100" i="0" kern="1200" dirty="0" err="1">
              <a:solidFill>
                <a:schemeClr val="tx1"/>
              </a:solidFill>
              <a:latin typeface="Times New Roman" panose="02020603050405020304" pitchFamily="18" charset="0"/>
              <a:cs typeface="Times New Roman" panose="02020603050405020304" pitchFamily="18" charset="0"/>
            </a:rPr>
            <a:t>Cạnh</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tranh</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toàn</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cầu</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thay</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cho</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cạnh</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tranh</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nội</a:t>
          </a:r>
          <a:r>
            <a:rPr lang="en-US" sz="2100" i="0" kern="1200" dirty="0">
              <a:solidFill>
                <a:schemeClr val="tx1"/>
              </a:solidFill>
              <a:latin typeface="Times New Roman" panose="02020603050405020304" pitchFamily="18" charset="0"/>
              <a:cs typeface="Times New Roman" panose="02020603050405020304" pitchFamily="18" charset="0"/>
            </a:rPr>
            <a:t> </a:t>
          </a:r>
          <a:r>
            <a:rPr lang="en-US" sz="2100" i="0" kern="1200" dirty="0" err="1">
              <a:solidFill>
                <a:schemeClr val="tx1"/>
              </a:solidFill>
              <a:latin typeface="Times New Roman" panose="02020603050405020304" pitchFamily="18" charset="0"/>
              <a:cs typeface="Times New Roman" panose="02020603050405020304" pitchFamily="18" charset="0"/>
            </a:rPr>
            <a:t>địa</a:t>
          </a:r>
          <a:endParaRPr lang="en-US" sz="2100" i="0" kern="1200" dirty="0">
            <a:solidFill>
              <a:schemeClr val="tx1"/>
            </a:solidFill>
            <a:latin typeface="Times New Roman" panose="02020603050405020304" pitchFamily="18" charset="0"/>
            <a:cs typeface="Times New Roman" panose="02020603050405020304" pitchFamily="18" charset="0"/>
          </a:endParaRPr>
        </a:p>
      </dsp:txBody>
      <dsp:txXfrm>
        <a:off x="5578250" y="1024580"/>
        <a:ext cx="1595088" cy="12603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E7F44F-0E0C-4733-AD8A-FE09F2932B93}">
      <dsp:nvSpPr>
        <dsp:cNvPr id="0" name=""/>
        <dsp:cNvSpPr/>
      </dsp:nvSpPr>
      <dsp:spPr>
        <a:xfrm>
          <a:off x="3819948" y="0"/>
          <a:ext cx="2745262" cy="2745679"/>
        </a:xfrm>
        <a:prstGeom prst="circularArrow">
          <a:avLst>
            <a:gd name="adj1" fmla="val 10980"/>
            <a:gd name="adj2" fmla="val 1142322"/>
            <a:gd name="adj3" fmla="val 4500000"/>
            <a:gd name="adj4" fmla="val 10800000"/>
            <a:gd name="adj5" fmla="val 12500"/>
          </a:avLst>
        </a:prstGeom>
        <a:solidFill>
          <a:schemeClr val="dk2">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sp>
    <dsp:sp modelId="{12042D27-48B3-4653-B575-3006D0A600DD}">
      <dsp:nvSpPr>
        <dsp:cNvPr id="0" name=""/>
        <dsp:cNvSpPr/>
      </dsp:nvSpPr>
      <dsp:spPr>
        <a:xfrm>
          <a:off x="4426742" y="991273"/>
          <a:ext cx="1525489" cy="762562"/>
        </a:xfrm>
        <a:prstGeom prst="rect">
          <a:avLst/>
        </a:prstGeom>
        <a:solidFill>
          <a:schemeClr val="lt2">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err="1">
              <a:solidFill>
                <a:srgbClr val="C00000"/>
              </a:solidFill>
            </a:rPr>
            <a:t>Hoạch</a:t>
          </a:r>
          <a:r>
            <a:rPr lang="en-US" sz="2400" kern="1200" dirty="0">
              <a:solidFill>
                <a:srgbClr val="C00000"/>
              </a:solidFill>
            </a:rPr>
            <a:t> </a:t>
          </a:r>
          <a:r>
            <a:rPr lang="en-US" sz="2400" kern="1200" dirty="0" err="1">
              <a:solidFill>
                <a:srgbClr val="C00000"/>
              </a:solidFill>
            </a:rPr>
            <a:t>định</a:t>
          </a:r>
          <a:r>
            <a:rPr lang="en-US" sz="2400" kern="1200" dirty="0">
              <a:solidFill>
                <a:srgbClr val="C00000"/>
              </a:solidFill>
            </a:rPr>
            <a:t> CL </a:t>
          </a:r>
          <a:r>
            <a:rPr lang="en-US" sz="2400" kern="1200" dirty="0" err="1">
              <a:solidFill>
                <a:srgbClr val="C00000"/>
              </a:solidFill>
            </a:rPr>
            <a:t>toàn</a:t>
          </a:r>
          <a:r>
            <a:rPr lang="en-US" sz="2400" kern="1200" dirty="0">
              <a:solidFill>
                <a:srgbClr val="C00000"/>
              </a:solidFill>
            </a:rPr>
            <a:t> </a:t>
          </a:r>
          <a:r>
            <a:rPr lang="en-US" sz="2400" kern="1200" dirty="0" err="1">
              <a:solidFill>
                <a:srgbClr val="C00000"/>
              </a:solidFill>
            </a:rPr>
            <a:t>cầu</a:t>
          </a:r>
          <a:endParaRPr lang="en-US" sz="2400" kern="1200" dirty="0">
            <a:solidFill>
              <a:srgbClr val="C00000"/>
            </a:solidFill>
          </a:endParaRPr>
        </a:p>
      </dsp:txBody>
      <dsp:txXfrm>
        <a:off x="4426742" y="991273"/>
        <a:ext cx="1525489" cy="762562"/>
      </dsp:txXfrm>
    </dsp:sp>
    <dsp:sp modelId="{7A79BBF5-7DBF-485B-AD7F-AE32FE061AF9}">
      <dsp:nvSpPr>
        <dsp:cNvPr id="0" name=""/>
        <dsp:cNvSpPr/>
      </dsp:nvSpPr>
      <dsp:spPr>
        <a:xfrm>
          <a:off x="3057462" y="1577596"/>
          <a:ext cx="2745262" cy="2745679"/>
        </a:xfrm>
        <a:prstGeom prst="leftCircularArrow">
          <a:avLst>
            <a:gd name="adj1" fmla="val 10980"/>
            <a:gd name="adj2" fmla="val 1142322"/>
            <a:gd name="adj3" fmla="val 6300000"/>
            <a:gd name="adj4" fmla="val 18900000"/>
            <a:gd name="adj5" fmla="val 12500"/>
          </a:avLst>
        </a:prstGeom>
        <a:solidFill>
          <a:schemeClr val="dk2">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sp>
    <dsp:sp modelId="{ED38C55F-3236-446A-BB24-628EF4CC0BE6}">
      <dsp:nvSpPr>
        <dsp:cNvPr id="0" name=""/>
        <dsp:cNvSpPr/>
      </dsp:nvSpPr>
      <dsp:spPr>
        <a:xfrm>
          <a:off x="3667348" y="2577996"/>
          <a:ext cx="1525489" cy="762562"/>
        </a:xfrm>
        <a:prstGeom prst="rect">
          <a:avLst/>
        </a:prstGeom>
        <a:solidFill>
          <a:schemeClr val="lt2">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err="1">
              <a:solidFill>
                <a:srgbClr val="C00000"/>
              </a:solidFill>
            </a:rPr>
            <a:t>Thực</a:t>
          </a:r>
          <a:r>
            <a:rPr lang="en-US" sz="2400" kern="1200" dirty="0">
              <a:solidFill>
                <a:srgbClr val="C00000"/>
              </a:solidFill>
            </a:rPr>
            <a:t> </a:t>
          </a:r>
          <a:r>
            <a:rPr lang="en-US" sz="2400" kern="1200" dirty="0" err="1">
              <a:solidFill>
                <a:srgbClr val="C00000"/>
              </a:solidFill>
            </a:rPr>
            <a:t>thi</a:t>
          </a:r>
          <a:r>
            <a:rPr lang="en-US" sz="2400" kern="1200" dirty="0">
              <a:solidFill>
                <a:srgbClr val="C00000"/>
              </a:solidFill>
            </a:rPr>
            <a:t> CL </a:t>
          </a:r>
          <a:r>
            <a:rPr lang="en-US" sz="2400" kern="1200" dirty="0" err="1">
              <a:solidFill>
                <a:srgbClr val="C00000"/>
              </a:solidFill>
            </a:rPr>
            <a:t>toàn</a:t>
          </a:r>
          <a:r>
            <a:rPr lang="en-US" sz="2400" kern="1200" dirty="0">
              <a:solidFill>
                <a:srgbClr val="C00000"/>
              </a:solidFill>
            </a:rPr>
            <a:t> </a:t>
          </a:r>
          <a:r>
            <a:rPr lang="en-US" sz="2400" kern="1200" dirty="0" err="1">
              <a:solidFill>
                <a:srgbClr val="C00000"/>
              </a:solidFill>
            </a:rPr>
            <a:t>cầu</a:t>
          </a:r>
          <a:endParaRPr lang="en-US" sz="2400" kern="1200" dirty="0">
            <a:solidFill>
              <a:srgbClr val="C00000"/>
            </a:solidFill>
          </a:endParaRPr>
        </a:p>
      </dsp:txBody>
      <dsp:txXfrm>
        <a:off x="3667348" y="2577996"/>
        <a:ext cx="1525489" cy="762562"/>
      </dsp:txXfrm>
    </dsp:sp>
    <dsp:sp modelId="{4B3319C9-5BA0-4855-BF49-6786A21BCA83}">
      <dsp:nvSpPr>
        <dsp:cNvPr id="0" name=""/>
        <dsp:cNvSpPr/>
      </dsp:nvSpPr>
      <dsp:spPr>
        <a:xfrm>
          <a:off x="4015339" y="3343980"/>
          <a:ext cx="2358605" cy="2359550"/>
        </a:xfrm>
        <a:prstGeom prst="blockArc">
          <a:avLst>
            <a:gd name="adj1" fmla="val 13500000"/>
            <a:gd name="adj2" fmla="val 10800000"/>
            <a:gd name="adj3" fmla="val 12740"/>
          </a:avLst>
        </a:prstGeom>
        <a:solidFill>
          <a:schemeClr val="dk2">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sp>
    <dsp:sp modelId="{EE52F85A-CD8C-4A2B-93A9-DB87A1628004}">
      <dsp:nvSpPr>
        <dsp:cNvPr id="0" name=""/>
        <dsp:cNvSpPr/>
      </dsp:nvSpPr>
      <dsp:spPr>
        <a:xfrm>
          <a:off x="4430350" y="4166999"/>
          <a:ext cx="1525489" cy="762562"/>
        </a:xfrm>
        <a:prstGeom prst="rect">
          <a:avLst/>
        </a:prstGeom>
        <a:solidFill>
          <a:schemeClr val="lt2">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err="1">
              <a:solidFill>
                <a:srgbClr val="C00000"/>
              </a:solidFill>
            </a:rPr>
            <a:t>Kiểm</a:t>
          </a:r>
          <a:r>
            <a:rPr lang="en-US" sz="2400" kern="1200" dirty="0">
              <a:solidFill>
                <a:srgbClr val="C00000"/>
              </a:solidFill>
            </a:rPr>
            <a:t> </a:t>
          </a:r>
          <a:r>
            <a:rPr lang="en-US" sz="2400" kern="1200" dirty="0" err="1">
              <a:solidFill>
                <a:srgbClr val="C00000"/>
              </a:solidFill>
            </a:rPr>
            <a:t>tra</a:t>
          </a:r>
          <a:r>
            <a:rPr lang="en-US" sz="2400" kern="1200" dirty="0">
              <a:solidFill>
                <a:srgbClr val="C00000"/>
              </a:solidFill>
            </a:rPr>
            <a:t> &amp; </a:t>
          </a:r>
          <a:r>
            <a:rPr lang="en-US" sz="2400" kern="1200" dirty="0" err="1">
              <a:solidFill>
                <a:srgbClr val="C00000"/>
              </a:solidFill>
            </a:rPr>
            <a:t>đánh</a:t>
          </a:r>
          <a:r>
            <a:rPr lang="en-US" sz="2400" kern="1200" dirty="0">
              <a:solidFill>
                <a:srgbClr val="C00000"/>
              </a:solidFill>
            </a:rPr>
            <a:t> </a:t>
          </a:r>
          <a:r>
            <a:rPr lang="en-US" sz="2400" kern="1200" dirty="0" err="1">
              <a:solidFill>
                <a:srgbClr val="C00000"/>
              </a:solidFill>
            </a:rPr>
            <a:t>giá</a:t>
          </a:r>
          <a:r>
            <a:rPr lang="en-US" sz="2400" kern="1200" dirty="0">
              <a:solidFill>
                <a:srgbClr val="C00000"/>
              </a:solidFill>
            </a:rPr>
            <a:t> CL </a:t>
          </a:r>
          <a:r>
            <a:rPr lang="en-US" sz="2400" kern="1200" dirty="0" err="1">
              <a:solidFill>
                <a:srgbClr val="C00000"/>
              </a:solidFill>
            </a:rPr>
            <a:t>toàn</a:t>
          </a:r>
          <a:r>
            <a:rPr lang="en-US" sz="2400" kern="1200" dirty="0">
              <a:solidFill>
                <a:srgbClr val="C00000"/>
              </a:solidFill>
            </a:rPr>
            <a:t> </a:t>
          </a:r>
          <a:r>
            <a:rPr lang="en-US" sz="2400" kern="1200" dirty="0" err="1">
              <a:solidFill>
                <a:srgbClr val="C00000"/>
              </a:solidFill>
            </a:rPr>
            <a:t>cầu</a:t>
          </a:r>
          <a:endParaRPr lang="en-US" sz="2400" kern="1200" dirty="0">
            <a:solidFill>
              <a:srgbClr val="C00000"/>
            </a:solidFill>
          </a:endParaRPr>
        </a:p>
      </dsp:txBody>
      <dsp:txXfrm>
        <a:off x="4430350" y="4166999"/>
        <a:ext cx="1525489" cy="7625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D4ECFC-24EA-429F-A53F-548B388527D8}">
      <dsp:nvSpPr>
        <dsp:cNvPr id="0" name=""/>
        <dsp:cNvSpPr/>
      </dsp:nvSpPr>
      <dsp:spPr>
        <a:xfrm rot="10800000">
          <a:off x="1687633" y="3196"/>
          <a:ext cx="5809448" cy="900418"/>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5730" tIns="99060" rIns="184912" bIns="99060" numCol="1" spcCol="1270" anchor="ctr" anchorCtr="0">
          <a:noAutofit/>
        </a:bodyPr>
        <a:lstStyle/>
        <a:p>
          <a:pPr marL="0" lvl="0" indent="0" algn="ctr" defTabSz="1155700">
            <a:lnSpc>
              <a:spcPct val="90000"/>
            </a:lnSpc>
            <a:spcBef>
              <a:spcPct val="0"/>
            </a:spcBef>
            <a:spcAft>
              <a:spcPct val="35000"/>
            </a:spcAft>
            <a:buNone/>
          </a:pPr>
          <a:r>
            <a:rPr lang="en-US" sz="2600" kern="1200" dirty="0" err="1">
              <a:latin typeface="Times New Roman" panose="02020603050405020304" pitchFamily="18" charset="0"/>
              <a:cs typeface="Times New Roman" panose="02020603050405020304" pitchFamily="18" charset="0"/>
            </a:rPr>
            <a:t>Tổng</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quan</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về</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môi</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trường</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kinh</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doanh</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toàn</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cầu</a:t>
          </a:r>
          <a:endParaRPr lang="en-US" sz="2600" kern="1200" dirty="0">
            <a:latin typeface="Times New Roman" panose="02020603050405020304" pitchFamily="18" charset="0"/>
            <a:cs typeface="Times New Roman" panose="02020603050405020304" pitchFamily="18" charset="0"/>
          </a:endParaRPr>
        </a:p>
      </dsp:txBody>
      <dsp:txXfrm rot="10800000">
        <a:off x="1912737" y="3196"/>
        <a:ext cx="5584344" cy="900418"/>
      </dsp:txXfrm>
    </dsp:sp>
    <dsp:sp modelId="{A0B72C3D-699A-4CFB-852A-5A2784447222}">
      <dsp:nvSpPr>
        <dsp:cNvPr id="0" name=""/>
        <dsp:cNvSpPr/>
      </dsp:nvSpPr>
      <dsp:spPr>
        <a:xfrm>
          <a:off x="1238931" y="4703"/>
          <a:ext cx="897403" cy="897403"/>
        </a:xfrm>
        <a:prstGeom prst="ellipse">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35377DE-F194-4419-9E88-C1E74967B50A}">
      <dsp:nvSpPr>
        <dsp:cNvPr id="0" name=""/>
        <dsp:cNvSpPr/>
      </dsp:nvSpPr>
      <dsp:spPr>
        <a:xfrm rot="10800000">
          <a:off x="1687633" y="1171496"/>
          <a:ext cx="5809448" cy="897403"/>
        </a:xfrm>
        <a:prstGeom prst="homePlat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5730" tIns="99060" rIns="184912" bIns="99060" numCol="1" spcCol="1270" anchor="ctr" anchorCtr="0">
          <a:noAutofit/>
        </a:bodyPr>
        <a:lstStyle/>
        <a:p>
          <a:pPr marL="0" lvl="0" indent="0" algn="ctr" defTabSz="1155700">
            <a:lnSpc>
              <a:spcPct val="90000"/>
            </a:lnSpc>
            <a:spcBef>
              <a:spcPct val="0"/>
            </a:spcBef>
            <a:spcAft>
              <a:spcPct val="35000"/>
            </a:spcAft>
            <a:buNone/>
          </a:pPr>
          <a:r>
            <a:rPr lang="en-US" sz="2600" kern="1200" dirty="0" err="1">
              <a:latin typeface="Times New Roman" panose="02020603050405020304" pitchFamily="18" charset="0"/>
              <a:cs typeface="Times New Roman" panose="02020603050405020304" pitchFamily="18" charset="0"/>
            </a:rPr>
            <a:t>Các</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yếu</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tố</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thúc</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đẩy</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doanh</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nghiệp</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toàn</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cầu</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hóa</a:t>
          </a:r>
          <a:endParaRPr lang="en-US" sz="2600" kern="1200" dirty="0">
            <a:latin typeface="Times New Roman" panose="02020603050405020304" pitchFamily="18" charset="0"/>
            <a:cs typeface="Times New Roman" panose="02020603050405020304" pitchFamily="18" charset="0"/>
          </a:endParaRPr>
        </a:p>
      </dsp:txBody>
      <dsp:txXfrm rot="10800000">
        <a:off x="1911984" y="1171496"/>
        <a:ext cx="5585097" cy="897403"/>
      </dsp:txXfrm>
    </dsp:sp>
    <dsp:sp modelId="{9A799F19-93AB-4CE1-8636-DB09E64C27C0}">
      <dsp:nvSpPr>
        <dsp:cNvPr id="0" name=""/>
        <dsp:cNvSpPr/>
      </dsp:nvSpPr>
      <dsp:spPr>
        <a:xfrm>
          <a:off x="1238931" y="1171496"/>
          <a:ext cx="897403" cy="897403"/>
        </a:xfrm>
        <a:prstGeom prst="ellipse">
          <a:avLst/>
        </a:prstGeom>
        <a:solidFill>
          <a:schemeClr val="accent3">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730FDA-2DFF-41B4-8012-E975FE87828D}">
      <dsp:nvSpPr>
        <dsp:cNvPr id="0" name=""/>
        <dsp:cNvSpPr/>
      </dsp:nvSpPr>
      <dsp:spPr>
        <a:xfrm rot="10800000">
          <a:off x="1687633" y="2336781"/>
          <a:ext cx="5809448" cy="897403"/>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5730" tIns="99060" rIns="184912" bIns="99060" numCol="1" spcCol="1270" anchor="ctr" anchorCtr="0">
          <a:noAutofit/>
        </a:bodyPr>
        <a:lstStyle/>
        <a:p>
          <a:pPr marL="0" lvl="0" indent="0" algn="ctr" defTabSz="1155700">
            <a:lnSpc>
              <a:spcPct val="90000"/>
            </a:lnSpc>
            <a:spcBef>
              <a:spcPct val="0"/>
            </a:spcBef>
            <a:spcAft>
              <a:spcPct val="35000"/>
            </a:spcAft>
            <a:buNone/>
          </a:pPr>
          <a:r>
            <a:rPr lang="en-US" sz="2600" kern="1200" dirty="0" err="1">
              <a:latin typeface="Times New Roman" panose="02020603050405020304" pitchFamily="18" charset="0"/>
              <a:cs typeface="Times New Roman" panose="02020603050405020304" pitchFamily="18" charset="0"/>
            </a:rPr>
            <a:t>Các</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yếu</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tố</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cản</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trở</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doanh</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nghiệp</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toàn</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cầu</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hóa</a:t>
          </a:r>
          <a:endParaRPr lang="en-US" sz="2600" kern="1200" dirty="0">
            <a:latin typeface="Times New Roman" panose="02020603050405020304" pitchFamily="18" charset="0"/>
            <a:cs typeface="Times New Roman" panose="02020603050405020304" pitchFamily="18" charset="0"/>
          </a:endParaRPr>
        </a:p>
      </dsp:txBody>
      <dsp:txXfrm rot="10800000">
        <a:off x="1911984" y="2336781"/>
        <a:ext cx="5585097" cy="897403"/>
      </dsp:txXfrm>
    </dsp:sp>
    <dsp:sp modelId="{75B29242-72F4-43EF-BFB6-612A0D16E3FD}">
      <dsp:nvSpPr>
        <dsp:cNvPr id="0" name=""/>
        <dsp:cNvSpPr/>
      </dsp:nvSpPr>
      <dsp:spPr>
        <a:xfrm>
          <a:off x="1238931" y="2336781"/>
          <a:ext cx="897403" cy="897403"/>
        </a:xfrm>
        <a:prstGeom prst="ellipse">
          <a:avLst/>
        </a:prstGeom>
        <a:solidFill>
          <a:schemeClr val="accent4">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1ACB314-27B2-46E2-A724-B5C2F28FF6E1}">
      <dsp:nvSpPr>
        <dsp:cNvPr id="0" name=""/>
        <dsp:cNvSpPr/>
      </dsp:nvSpPr>
      <dsp:spPr>
        <a:xfrm rot="10800000">
          <a:off x="1687633" y="3502067"/>
          <a:ext cx="5809448" cy="897403"/>
        </a:xfrm>
        <a:prstGeom prst="homePlat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5730" tIns="99060" rIns="184912" bIns="99060" numCol="1" spcCol="1270" anchor="ctr" anchorCtr="0">
          <a:noAutofit/>
        </a:bodyPr>
        <a:lstStyle/>
        <a:p>
          <a:pPr marL="0" lvl="0" indent="0" algn="ctr" defTabSz="1155700">
            <a:lnSpc>
              <a:spcPct val="90000"/>
            </a:lnSpc>
            <a:spcBef>
              <a:spcPct val="0"/>
            </a:spcBef>
            <a:spcAft>
              <a:spcPct val="35000"/>
            </a:spcAft>
            <a:buNone/>
          </a:pPr>
          <a:r>
            <a:rPr lang="en-US" sz="2600" kern="1200" dirty="0" err="1">
              <a:latin typeface="Times New Roman" panose="02020603050405020304" pitchFamily="18" charset="0"/>
              <a:cs typeface="Times New Roman" panose="02020603050405020304" pitchFamily="18" charset="0"/>
            </a:rPr>
            <a:t>Đánh</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giá</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tính</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hấp</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dẫn</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của</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thị</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trường</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một</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quốc</a:t>
          </a:r>
          <a:r>
            <a:rPr lang="en-US" sz="2600" kern="1200" dirty="0">
              <a:latin typeface="Times New Roman" panose="02020603050405020304" pitchFamily="18" charset="0"/>
              <a:cs typeface="Times New Roman" panose="02020603050405020304" pitchFamily="18" charset="0"/>
            </a:rPr>
            <a:t> </a:t>
          </a:r>
          <a:r>
            <a:rPr lang="en-US" sz="2600" kern="1200" dirty="0" err="1">
              <a:latin typeface="Times New Roman" panose="02020603050405020304" pitchFamily="18" charset="0"/>
              <a:cs typeface="Times New Roman" panose="02020603050405020304" pitchFamily="18" charset="0"/>
            </a:rPr>
            <a:t>gia</a:t>
          </a:r>
          <a:endParaRPr lang="en-US" sz="2600" kern="1200" dirty="0">
            <a:latin typeface="Times New Roman" panose="02020603050405020304" pitchFamily="18" charset="0"/>
            <a:cs typeface="Times New Roman" panose="02020603050405020304" pitchFamily="18" charset="0"/>
          </a:endParaRPr>
        </a:p>
      </dsp:txBody>
      <dsp:txXfrm rot="10800000">
        <a:off x="1911984" y="3502067"/>
        <a:ext cx="5585097" cy="897403"/>
      </dsp:txXfrm>
    </dsp:sp>
    <dsp:sp modelId="{68A380C9-4340-4A0C-9865-F0280F3FE963}">
      <dsp:nvSpPr>
        <dsp:cNvPr id="0" name=""/>
        <dsp:cNvSpPr/>
      </dsp:nvSpPr>
      <dsp:spPr>
        <a:xfrm>
          <a:off x="1238931" y="3502067"/>
          <a:ext cx="897403" cy="897403"/>
        </a:xfrm>
        <a:prstGeom prst="ellipse">
          <a:avLst/>
        </a:prstGeom>
        <a:solidFill>
          <a:schemeClr val="accent5">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C6A07D-CC72-4A3B-816B-2F1C6A00CEC9}">
      <dsp:nvSpPr>
        <dsp:cNvPr id="0" name=""/>
        <dsp:cNvSpPr/>
      </dsp:nvSpPr>
      <dsp:spPr>
        <a:xfrm>
          <a:off x="2560309" y="1420300"/>
          <a:ext cx="1805474" cy="1561625"/>
        </a:xfrm>
        <a:prstGeom prst="hexagon">
          <a:avLst>
            <a:gd name="adj" fmla="val 28570"/>
            <a:gd name="vf" fmla="val 11547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Xu </a:t>
          </a:r>
          <a:r>
            <a:rPr lang="en-US" sz="2000" kern="1200" dirty="0" err="1">
              <a:latin typeface="Times New Roman" panose="02020603050405020304" pitchFamily="18" charset="0"/>
              <a:cs typeface="Times New Roman" panose="02020603050405020304" pitchFamily="18" charset="0"/>
            </a:rPr>
            <a:t>hướng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trong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môi</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trường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toàn</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cầu</a:t>
          </a:r>
          <a:endParaRPr lang="en-US" sz="2000" kern="1200" dirty="0">
            <a:latin typeface="Times New Roman" panose="02020603050405020304" pitchFamily="18" charset="0"/>
            <a:cs typeface="Times New Roman" panose="02020603050405020304" pitchFamily="18" charset="0"/>
          </a:endParaRPr>
        </a:p>
      </dsp:txBody>
      <dsp:txXfrm>
        <a:off x="2859484" y="1679068"/>
        <a:ext cx="1207124" cy="1044089"/>
      </dsp:txXfrm>
    </dsp:sp>
    <dsp:sp modelId="{2850AC8E-B546-4CA6-A988-23A05778780D}">
      <dsp:nvSpPr>
        <dsp:cNvPr id="0" name=""/>
        <dsp:cNvSpPr/>
      </dsp:nvSpPr>
      <dsp:spPr>
        <a:xfrm>
          <a:off x="3690795" y="673167"/>
          <a:ext cx="681294" cy="586875"/>
        </a:xfrm>
        <a:prstGeom prst="hexagon">
          <a:avLst>
            <a:gd name="adj" fmla="val 28900"/>
            <a:gd name="vf" fmla="val 11547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D95B74-A804-4358-B06C-EAF36124626B}">
      <dsp:nvSpPr>
        <dsp:cNvPr id="0" name=""/>
        <dsp:cNvSpPr/>
      </dsp:nvSpPr>
      <dsp:spPr>
        <a:xfrm>
          <a:off x="2726654" y="0"/>
          <a:ext cx="1479390" cy="1279855"/>
        </a:xfrm>
        <a:prstGeom prst="hexagon">
          <a:avLst>
            <a:gd name="adj" fmla="val 2857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Times New Roman" panose="02020603050405020304" pitchFamily="18" charset="0"/>
              <a:cs typeface="Times New Roman" panose="02020603050405020304" pitchFamily="18" charset="0"/>
            </a:rPr>
            <a:t>Tự</a:t>
          </a:r>
          <a:r>
            <a:rPr lang="en-US" sz="1800" kern="1200" dirty="0">
              <a:solidFill>
                <a:schemeClr val="tx1"/>
              </a:solidFill>
              <a:latin typeface="Times New Roman" panose="02020603050405020304" pitchFamily="18" charset="0"/>
              <a:cs typeface="Times New Roman" panose="02020603050405020304" pitchFamily="18" charset="0"/>
            </a:rPr>
            <a:t> do </a:t>
          </a:r>
          <a:r>
            <a:rPr lang="en-US" sz="1800" kern="1200" dirty="0" err="1">
              <a:solidFill>
                <a:schemeClr val="tx1"/>
              </a:solidFill>
              <a:latin typeface="Times New Roman" panose="02020603050405020304" pitchFamily="18" charset="0"/>
              <a:cs typeface="Times New Roman" panose="02020603050405020304" pitchFamily="18" charset="0"/>
            </a:rPr>
            <a:t>hóa</a:t>
          </a:r>
          <a:r>
            <a:rPr lang="en-US" sz="1800" kern="1200" dirty="0">
              <a:solidFill>
                <a:schemeClr val="tx1"/>
              </a:solidFill>
              <a:latin typeface="Times New Roman" panose="02020603050405020304" pitchFamily="18" charset="0"/>
              <a:cs typeface="Times New Roman" panose="02020603050405020304" pitchFamily="18" charset="0"/>
            </a:rPr>
            <a:t> </a:t>
          </a:r>
          <a:r>
            <a:rPr lang="en-US" sz="1800" kern="1200" dirty="0" err="1">
              <a:solidFill>
                <a:schemeClr val="tx1"/>
              </a:solidFill>
              <a:latin typeface="Times New Roman" panose="02020603050405020304" pitchFamily="18" charset="0"/>
              <a:cs typeface="Times New Roman" panose="02020603050405020304" pitchFamily="18" charset="0"/>
            </a:rPr>
            <a:t>thương</a:t>
          </a:r>
          <a:r>
            <a:rPr lang="en-US" sz="1800" kern="1200" dirty="0">
              <a:solidFill>
                <a:schemeClr val="tx1"/>
              </a:solidFill>
              <a:latin typeface="Times New Roman" panose="02020603050405020304" pitchFamily="18" charset="0"/>
              <a:cs typeface="Times New Roman" panose="02020603050405020304" pitchFamily="18" charset="0"/>
            </a:rPr>
            <a:t> </a:t>
          </a:r>
          <a:r>
            <a:rPr lang="en-US" sz="1800" kern="1200" dirty="0" err="1">
              <a:solidFill>
                <a:schemeClr val="tx1"/>
              </a:solidFill>
              <a:latin typeface="Times New Roman" panose="02020603050405020304" pitchFamily="18" charset="0"/>
              <a:cs typeface="Times New Roman" panose="02020603050405020304" pitchFamily="18" charset="0"/>
            </a:rPr>
            <a:t>mại</a:t>
          </a:r>
          <a:endParaRPr lang="en-US" sz="1800" kern="1200" dirty="0">
            <a:solidFill>
              <a:schemeClr val="tx1"/>
            </a:solidFill>
            <a:latin typeface="Times New Roman" panose="02020603050405020304" pitchFamily="18" charset="0"/>
            <a:cs typeface="Times New Roman" panose="02020603050405020304" pitchFamily="18" charset="0"/>
          </a:endParaRPr>
        </a:p>
      </dsp:txBody>
      <dsp:txXfrm>
        <a:off x="2971821" y="212100"/>
        <a:ext cx="989056" cy="855655"/>
      </dsp:txXfrm>
    </dsp:sp>
    <dsp:sp modelId="{02F6CBFB-D701-4BC9-9C17-1094E5E3D27D}">
      <dsp:nvSpPr>
        <dsp:cNvPr id="0" name=""/>
        <dsp:cNvSpPr/>
      </dsp:nvSpPr>
      <dsp:spPr>
        <a:xfrm>
          <a:off x="4485888" y="1770312"/>
          <a:ext cx="681294" cy="586875"/>
        </a:xfrm>
        <a:prstGeom prst="hexagon">
          <a:avLst>
            <a:gd name="adj" fmla="val 28900"/>
            <a:gd name="vf" fmla="val 11547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722A87-FBFC-424E-A19E-F2CAE3CFFB81}">
      <dsp:nvSpPr>
        <dsp:cNvPr id="0" name=""/>
        <dsp:cNvSpPr/>
      </dsp:nvSpPr>
      <dsp:spPr>
        <a:xfrm>
          <a:off x="4083537" y="787196"/>
          <a:ext cx="1479390" cy="1279855"/>
        </a:xfrm>
        <a:prstGeom prst="hexagon">
          <a:avLst>
            <a:gd name="adj" fmla="val 28570"/>
            <a:gd name="vf" fmla="val 115470"/>
          </a:avLst>
        </a:prstGeom>
        <a:solidFill>
          <a:schemeClr val="accent3">
            <a:hueOff val="903533"/>
            <a:satOff val="33333"/>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Times New Roman" panose="02020603050405020304" pitchFamily="18" charset="0"/>
              <a:cs typeface="Times New Roman" panose="02020603050405020304" pitchFamily="18" charset="0"/>
            </a:rPr>
            <a:t>Hiệu</a:t>
          </a:r>
          <a:r>
            <a:rPr lang="en-US" sz="1800" kern="1200" dirty="0">
              <a:solidFill>
                <a:schemeClr val="tx1"/>
              </a:solidFill>
              <a:latin typeface="Times New Roman" panose="02020603050405020304" pitchFamily="18" charset="0"/>
              <a:cs typeface="Times New Roman" panose="02020603050405020304" pitchFamily="18" charset="0"/>
            </a:rPr>
            <a:t> </a:t>
          </a:r>
          <a:r>
            <a:rPr lang="en-US" sz="1800" kern="1200" dirty="0" err="1">
              <a:solidFill>
                <a:schemeClr val="tx1"/>
              </a:solidFill>
              <a:latin typeface="Times New Roman" panose="02020603050405020304" pitchFamily="18" charset="0"/>
              <a:cs typeface="Times New Roman" panose="02020603050405020304" pitchFamily="18" charset="0"/>
            </a:rPr>
            <a:t>ứng</a:t>
          </a:r>
          <a:r>
            <a:rPr lang="en-US" sz="1800" kern="1200" dirty="0">
              <a:solidFill>
                <a:schemeClr val="tx1"/>
              </a:solidFill>
              <a:latin typeface="Times New Roman" panose="02020603050405020304" pitchFamily="18" charset="0"/>
              <a:cs typeface="Times New Roman" panose="02020603050405020304" pitchFamily="18" charset="0"/>
            </a:rPr>
            <a:t> domino</a:t>
          </a:r>
        </a:p>
      </dsp:txBody>
      <dsp:txXfrm>
        <a:off x="4328704" y="999296"/>
        <a:ext cx="989056" cy="855655"/>
      </dsp:txXfrm>
    </dsp:sp>
    <dsp:sp modelId="{F77DF503-E71B-4618-AD29-04FA819C5B4A}">
      <dsp:nvSpPr>
        <dsp:cNvPr id="0" name=""/>
        <dsp:cNvSpPr/>
      </dsp:nvSpPr>
      <dsp:spPr>
        <a:xfrm>
          <a:off x="3933406" y="3008782"/>
          <a:ext cx="681294" cy="586875"/>
        </a:xfrm>
        <a:prstGeom prst="hexagon">
          <a:avLst>
            <a:gd name="adj" fmla="val 28900"/>
            <a:gd name="vf" fmla="val 11547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D2E558-D4DD-46AF-8DC6-9CD05BA7A992}">
      <dsp:nvSpPr>
        <dsp:cNvPr id="0" name=""/>
        <dsp:cNvSpPr/>
      </dsp:nvSpPr>
      <dsp:spPr>
        <a:xfrm>
          <a:off x="4083537" y="2334734"/>
          <a:ext cx="1479390" cy="1279855"/>
        </a:xfrm>
        <a:prstGeom prst="hexagon">
          <a:avLst>
            <a:gd name="adj" fmla="val 28570"/>
            <a:gd name="vf" fmla="val 115470"/>
          </a:avLst>
        </a:prstGeom>
        <a:solidFill>
          <a:schemeClr val="accent3">
            <a:hueOff val="1807066"/>
            <a:satOff val="66667"/>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Times New Roman" panose="02020603050405020304" pitchFamily="18" charset="0"/>
              <a:cs typeface="Times New Roman" panose="02020603050405020304" pitchFamily="18" charset="0"/>
            </a:rPr>
            <a:t>Hình</a:t>
          </a:r>
          <a:r>
            <a:rPr lang="en-US" sz="1800" kern="1200" dirty="0">
              <a:solidFill>
                <a:schemeClr val="tx1"/>
              </a:solidFill>
              <a:latin typeface="Times New Roman" panose="02020603050405020304" pitchFamily="18" charset="0"/>
              <a:cs typeface="Times New Roman" panose="02020603050405020304" pitchFamily="18" charset="0"/>
            </a:rPr>
            <a:t> </a:t>
          </a:r>
          <a:r>
            <a:rPr lang="en-US" sz="1800" kern="1200" dirty="0" err="1">
              <a:solidFill>
                <a:schemeClr val="tx1"/>
              </a:solidFill>
              <a:latin typeface="Times New Roman" panose="02020603050405020304" pitchFamily="18" charset="0"/>
              <a:cs typeface="Times New Roman" panose="02020603050405020304" pitchFamily="18" charset="0"/>
            </a:rPr>
            <a:t>thành</a:t>
          </a:r>
          <a:r>
            <a:rPr lang="en-US" sz="1800" kern="1200" dirty="0">
              <a:solidFill>
                <a:schemeClr val="tx1"/>
              </a:solidFill>
              <a:latin typeface="Times New Roman" panose="02020603050405020304" pitchFamily="18" charset="0"/>
              <a:cs typeface="Times New Roman" panose="02020603050405020304" pitchFamily="18" charset="0"/>
            </a:rPr>
            <a:t> </a:t>
          </a:r>
          <a:r>
            <a:rPr lang="en-US" sz="1800" kern="1200" dirty="0" err="1">
              <a:solidFill>
                <a:schemeClr val="tx1"/>
              </a:solidFill>
              <a:latin typeface="Times New Roman" panose="02020603050405020304" pitchFamily="18" charset="0"/>
              <a:cs typeface="Times New Roman" panose="02020603050405020304" pitchFamily="18" charset="0"/>
            </a:rPr>
            <a:t>chuỗi</a:t>
          </a:r>
          <a:r>
            <a:rPr lang="en-US" sz="1800" kern="1200" dirty="0">
              <a:solidFill>
                <a:schemeClr val="tx1"/>
              </a:solidFill>
              <a:latin typeface="Times New Roman" panose="02020603050405020304" pitchFamily="18" charset="0"/>
              <a:cs typeface="Times New Roman" panose="02020603050405020304" pitchFamily="18" charset="0"/>
            </a:rPr>
            <a:t> </a:t>
          </a:r>
          <a:r>
            <a:rPr lang="en-US" sz="1800" kern="1200" dirty="0" err="1">
              <a:solidFill>
                <a:schemeClr val="tx1"/>
              </a:solidFill>
              <a:latin typeface="Times New Roman" panose="02020603050405020304" pitchFamily="18" charset="0"/>
              <a:cs typeface="Times New Roman" panose="02020603050405020304" pitchFamily="18" charset="0"/>
            </a:rPr>
            <a:t>cung</a:t>
          </a:r>
          <a:r>
            <a:rPr lang="en-US" sz="1800" kern="1200" dirty="0">
              <a:solidFill>
                <a:schemeClr val="tx1"/>
              </a:solidFill>
              <a:latin typeface="Times New Roman" panose="02020603050405020304" pitchFamily="18" charset="0"/>
              <a:cs typeface="Times New Roman" panose="02020603050405020304" pitchFamily="18" charset="0"/>
            </a:rPr>
            <a:t> </a:t>
          </a:r>
          <a:r>
            <a:rPr lang="en-US" sz="1800" kern="1200" dirty="0" err="1">
              <a:solidFill>
                <a:schemeClr val="tx1"/>
              </a:solidFill>
              <a:latin typeface="Times New Roman" panose="02020603050405020304" pitchFamily="18" charset="0"/>
              <a:cs typeface="Times New Roman" panose="02020603050405020304" pitchFamily="18" charset="0"/>
            </a:rPr>
            <a:t>ứng</a:t>
          </a:r>
          <a:r>
            <a:rPr lang="en-US" sz="1800" kern="1200" dirty="0">
              <a:solidFill>
                <a:schemeClr val="tx1"/>
              </a:solidFill>
              <a:latin typeface="Times New Roman" panose="02020603050405020304" pitchFamily="18" charset="0"/>
              <a:cs typeface="Times New Roman" panose="02020603050405020304" pitchFamily="18" charset="0"/>
            </a:rPr>
            <a:t> </a:t>
          </a:r>
          <a:r>
            <a:rPr lang="en-US" sz="1800" kern="1200" dirty="0" err="1">
              <a:solidFill>
                <a:schemeClr val="tx1"/>
              </a:solidFill>
              <a:latin typeface="Times New Roman" panose="02020603050405020304" pitchFamily="18" charset="0"/>
              <a:cs typeface="Times New Roman" panose="02020603050405020304" pitchFamily="18" charset="0"/>
            </a:rPr>
            <a:t>khu</a:t>
          </a:r>
          <a:r>
            <a:rPr lang="en-US" sz="1800" kern="1200" dirty="0">
              <a:solidFill>
                <a:schemeClr val="tx1"/>
              </a:solidFill>
              <a:latin typeface="Times New Roman" panose="02020603050405020304" pitchFamily="18" charset="0"/>
              <a:cs typeface="Times New Roman" panose="02020603050405020304" pitchFamily="18" charset="0"/>
            </a:rPr>
            <a:t> </a:t>
          </a:r>
          <a:r>
            <a:rPr lang="en-US" sz="1800" kern="1200" dirty="0" err="1">
              <a:solidFill>
                <a:schemeClr val="tx1"/>
              </a:solidFill>
              <a:latin typeface="Times New Roman" panose="02020603050405020304" pitchFamily="18" charset="0"/>
              <a:cs typeface="Times New Roman" panose="02020603050405020304" pitchFamily="18" charset="0"/>
            </a:rPr>
            <a:t>vực</a:t>
          </a:r>
          <a:endParaRPr lang="en-US" sz="1800" kern="1200" dirty="0">
            <a:solidFill>
              <a:schemeClr val="tx1"/>
            </a:solidFill>
            <a:latin typeface="Times New Roman" panose="02020603050405020304" pitchFamily="18" charset="0"/>
            <a:cs typeface="Times New Roman" panose="02020603050405020304" pitchFamily="18" charset="0"/>
          </a:endParaRPr>
        </a:p>
      </dsp:txBody>
      <dsp:txXfrm>
        <a:off x="4328704" y="2546834"/>
        <a:ext cx="989056" cy="855655"/>
      </dsp:txXfrm>
    </dsp:sp>
    <dsp:sp modelId="{C8B691EB-3AAD-4463-9390-33E3A5F4E4DD}">
      <dsp:nvSpPr>
        <dsp:cNvPr id="0" name=""/>
        <dsp:cNvSpPr/>
      </dsp:nvSpPr>
      <dsp:spPr>
        <a:xfrm>
          <a:off x="2726654" y="3122811"/>
          <a:ext cx="1479390" cy="1279855"/>
        </a:xfrm>
        <a:prstGeom prst="hexagon">
          <a:avLst>
            <a:gd name="adj" fmla="val 28570"/>
            <a:gd name="vf" fmla="val 115470"/>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Times New Roman" panose="02020603050405020304" pitchFamily="18" charset="0"/>
              <a:cs typeface="Times New Roman" panose="02020603050405020304" pitchFamily="18" charset="0"/>
            </a:rPr>
            <a:t>Bảo</a:t>
          </a:r>
          <a:r>
            <a:rPr lang="en-US" sz="1800" kern="1200" dirty="0">
              <a:solidFill>
                <a:schemeClr val="tx1"/>
              </a:solidFill>
              <a:latin typeface="Times New Roman" panose="02020603050405020304" pitchFamily="18" charset="0"/>
              <a:cs typeface="Times New Roman" panose="02020603050405020304" pitchFamily="18" charset="0"/>
            </a:rPr>
            <a:t> </a:t>
          </a:r>
          <a:r>
            <a:rPr lang="en-US" sz="1800" kern="1200" dirty="0" err="1">
              <a:solidFill>
                <a:schemeClr val="tx1"/>
              </a:solidFill>
              <a:latin typeface="Times New Roman" panose="02020603050405020304" pitchFamily="18" charset="0"/>
              <a:cs typeface="Times New Roman" panose="02020603050405020304" pitchFamily="18" charset="0"/>
            </a:rPr>
            <a:t>hộ</a:t>
          </a:r>
          <a:r>
            <a:rPr lang="en-US" sz="1800" kern="1200" dirty="0">
              <a:solidFill>
                <a:schemeClr val="tx1"/>
              </a:solidFill>
              <a:latin typeface="Times New Roman" panose="02020603050405020304" pitchFamily="18" charset="0"/>
              <a:cs typeface="Times New Roman" panose="02020603050405020304" pitchFamily="18" charset="0"/>
            </a:rPr>
            <a:t> song </a:t>
          </a:r>
          <a:r>
            <a:rPr lang="en-US" sz="1800" kern="1200" dirty="0" err="1">
              <a:solidFill>
                <a:schemeClr val="tx1"/>
              </a:solidFill>
              <a:latin typeface="Times New Roman" panose="02020603050405020304" pitchFamily="18" charset="0"/>
              <a:cs typeface="Times New Roman" panose="02020603050405020304" pitchFamily="18" charset="0"/>
            </a:rPr>
            <a:t>hành</a:t>
          </a:r>
          <a:r>
            <a:rPr lang="en-US" sz="1800" kern="1200" dirty="0">
              <a:solidFill>
                <a:schemeClr val="tx1"/>
              </a:solidFill>
              <a:latin typeface="Times New Roman" panose="02020603050405020304" pitchFamily="18" charset="0"/>
              <a:cs typeface="Times New Roman" panose="02020603050405020304" pitchFamily="18" charset="0"/>
            </a:rPr>
            <a:t> </a:t>
          </a:r>
          <a:r>
            <a:rPr lang="en-US" sz="1800" kern="1200" dirty="0" err="1">
              <a:solidFill>
                <a:schemeClr val="tx1"/>
              </a:solidFill>
              <a:latin typeface="Times New Roman" panose="02020603050405020304" pitchFamily="18" charset="0"/>
              <a:cs typeface="Times New Roman" panose="02020603050405020304" pitchFamily="18" charset="0"/>
            </a:rPr>
            <a:t>tự</a:t>
          </a:r>
          <a:r>
            <a:rPr lang="en-US" sz="1800" kern="1200" dirty="0">
              <a:solidFill>
                <a:schemeClr val="tx1"/>
              </a:solidFill>
              <a:latin typeface="Times New Roman" panose="02020603050405020304" pitchFamily="18" charset="0"/>
              <a:cs typeface="Times New Roman" panose="02020603050405020304" pitchFamily="18" charset="0"/>
            </a:rPr>
            <a:t> do </a:t>
          </a:r>
          <a:r>
            <a:rPr lang="en-US" sz="1800" kern="1200" dirty="0" err="1">
              <a:solidFill>
                <a:schemeClr val="tx1"/>
              </a:solidFill>
              <a:latin typeface="Times New Roman" panose="02020603050405020304" pitchFamily="18" charset="0"/>
              <a:cs typeface="Times New Roman" panose="02020603050405020304" pitchFamily="18" charset="0"/>
            </a:rPr>
            <a:t>hóa</a:t>
          </a:r>
          <a:endParaRPr lang="en-US" sz="1800" kern="1200" dirty="0">
            <a:solidFill>
              <a:schemeClr val="tx1"/>
            </a:solidFill>
            <a:latin typeface="Times New Roman" panose="02020603050405020304" pitchFamily="18" charset="0"/>
            <a:cs typeface="Times New Roman" panose="02020603050405020304" pitchFamily="18" charset="0"/>
          </a:endParaRPr>
        </a:p>
      </dsp:txBody>
      <dsp:txXfrm>
        <a:off x="2971821" y="3334911"/>
        <a:ext cx="989056" cy="85565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66309-9D5D-4722-AB9C-B3377EE4E028}">
      <dsp:nvSpPr>
        <dsp:cNvPr id="0" name=""/>
        <dsp:cNvSpPr/>
      </dsp:nvSpPr>
      <dsp:spPr>
        <a:xfrm>
          <a:off x="3585009" y="4025990"/>
          <a:ext cx="2058010" cy="1856012"/>
        </a:xfrm>
        <a:prstGeom prst="ellipse">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US" sz="3200" b="1" kern="1200" dirty="0" err="1">
              <a:latin typeface="Times New Roman" panose="02020603050405020304" pitchFamily="18" charset="0"/>
              <a:cs typeface="Times New Roman" panose="02020603050405020304" pitchFamily="18" charset="0"/>
            </a:rPr>
            <a:t>Toàn</a:t>
          </a:r>
          <a:r>
            <a:rPr lang="en-US" sz="3200" b="1" kern="1200" dirty="0">
              <a:latin typeface="Times New Roman" panose="02020603050405020304" pitchFamily="18" charset="0"/>
              <a:cs typeface="Times New Roman" panose="02020603050405020304" pitchFamily="18" charset="0"/>
            </a:rPr>
            <a:t> </a:t>
          </a:r>
          <a:r>
            <a:rPr lang="en-US" sz="3200" b="1" kern="1200" dirty="0" err="1">
              <a:latin typeface="Times New Roman" panose="02020603050405020304" pitchFamily="18" charset="0"/>
              <a:cs typeface="Times New Roman" panose="02020603050405020304" pitchFamily="18" charset="0"/>
            </a:rPr>
            <a:t>cầu</a:t>
          </a:r>
          <a:r>
            <a:rPr lang="en-US" sz="3200" b="1" kern="1200" dirty="0">
              <a:latin typeface="Times New Roman" panose="02020603050405020304" pitchFamily="18" charset="0"/>
              <a:cs typeface="Times New Roman" panose="02020603050405020304" pitchFamily="18" charset="0"/>
            </a:rPr>
            <a:t> </a:t>
          </a:r>
          <a:r>
            <a:rPr lang="en-US" sz="3200" b="1" kern="1200" dirty="0" err="1">
              <a:latin typeface="Times New Roman" panose="02020603050405020304" pitchFamily="18" charset="0"/>
              <a:cs typeface="Times New Roman" panose="02020603050405020304" pitchFamily="18" charset="0"/>
            </a:rPr>
            <a:t>hóa</a:t>
          </a:r>
          <a:endParaRPr lang="en-US" sz="3200" b="1" kern="1200" dirty="0">
            <a:latin typeface="Times New Roman" panose="02020603050405020304" pitchFamily="18" charset="0"/>
            <a:cs typeface="Times New Roman" panose="02020603050405020304" pitchFamily="18" charset="0"/>
          </a:endParaRPr>
        </a:p>
      </dsp:txBody>
      <dsp:txXfrm>
        <a:off x="3886398" y="4297797"/>
        <a:ext cx="1455232" cy="1312398"/>
      </dsp:txXfrm>
    </dsp:sp>
    <dsp:sp modelId="{E9E1347E-973D-4DA2-A4FC-23E1DD5BF7F0}">
      <dsp:nvSpPr>
        <dsp:cNvPr id="0" name=""/>
        <dsp:cNvSpPr/>
      </dsp:nvSpPr>
      <dsp:spPr>
        <a:xfrm rot="11659976">
          <a:off x="1403918" y="4030798"/>
          <a:ext cx="2132977" cy="750973"/>
        </a:xfrm>
        <a:prstGeom prst="lef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02CD0C12-BB5D-4077-BEA0-BCD2DF45F567}">
      <dsp:nvSpPr>
        <dsp:cNvPr id="0" name=""/>
        <dsp:cNvSpPr/>
      </dsp:nvSpPr>
      <dsp:spPr>
        <a:xfrm>
          <a:off x="0" y="2737728"/>
          <a:ext cx="2874227" cy="2809082"/>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2385" tIns="32385" rIns="32385" bIns="32385" numCol="1" spcCol="1270" anchor="ctr" anchorCtr="0">
          <a:noAutofit/>
        </a:bodyPr>
        <a:lstStyle/>
        <a:p>
          <a:pPr marL="0" lvl="0" indent="0" algn="ctr" defTabSz="755650">
            <a:lnSpc>
              <a:spcPct val="130000"/>
            </a:lnSpc>
            <a:spcBef>
              <a:spcPct val="0"/>
            </a:spcBef>
            <a:spcAft>
              <a:spcPts val="0"/>
            </a:spcAft>
            <a:buNone/>
          </a:pPr>
          <a:r>
            <a:rPr lang="en-US" sz="1700" b="1" kern="1200" dirty="0" err="1">
              <a:latin typeface="Times New Roman" panose="02020603050405020304" pitchFamily="18" charset="0"/>
              <a:cs typeface="Times New Roman" panose="02020603050405020304" pitchFamily="18" charset="0"/>
            </a:rPr>
            <a:t>Các</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yếu</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tố</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cạnh</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tranh</a:t>
          </a:r>
          <a:endParaRPr lang="en-US" sz="1700" b="1" kern="1200" dirty="0">
            <a:latin typeface="Times New Roman" panose="02020603050405020304" pitchFamily="18" charset="0"/>
            <a:cs typeface="Times New Roman" panose="02020603050405020304" pitchFamily="18" charset="0"/>
          </a:endParaRPr>
        </a:p>
        <a:p>
          <a:pPr marL="0" lvl="0" indent="0" algn="l" defTabSz="755650">
            <a:lnSpc>
              <a:spcPct val="130000"/>
            </a:lnSpc>
            <a:spcBef>
              <a:spcPct val="0"/>
            </a:spcBef>
            <a:spcAft>
              <a:spcPts val="0"/>
            </a:spcAft>
            <a:buNone/>
          </a:pP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Nhật</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Bản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và</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Hàn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Quốc</a:t>
          </a:r>
          <a:endParaRPr lang="en-US" sz="1700" kern="1200" dirty="0">
            <a:latin typeface="Times New Roman" panose="02020603050405020304" pitchFamily="18" charset="0"/>
            <a:cs typeface="Times New Roman" panose="02020603050405020304" pitchFamily="18" charset="0"/>
          </a:endParaRPr>
        </a:p>
        <a:p>
          <a:pPr marL="0" lvl="0" indent="0" algn="l" defTabSz="755650">
            <a:lnSpc>
              <a:spcPct val="130000"/>
            </a:lnSpc>
            <a:spcBef>
              <a:spcPct val="0"/>
            </a:spcBef>
            <a:spcAft>
              <a:spcPts val="0"/>
            </a:spcAft>
            <a:buNone/>
          </a:pP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Các</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khách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hàng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đa</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quốc</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gia</a:t>
          </a:r>
          <a:endParaRPr lang="en-US" sz="1700" kern="1200" dirty="0">
            <a:latin typeface="Times New Roman" panose="02020603050405020304" pitchFamily="18" charset="0"/>
            <a:cs typeface="Times New Roman" panose="02020603050405020304" pitchFamily="18" charset="0"/>
          </a:endParaRPr>
        </a:p>
        <a:p>
          <a:pPr marL="0" lvl="0" indent="0" algn="l" defTabSz="755650">
            <a:lnSpc>
              <a:spcPct val="130000"/>
            </a:lnSpc>
            <a:spcBef>
              <a:spcPct val="0"/>
            </a:spcBef>
            <a:spcAft>
              <a:spcPts val="0"/>
            </a:spcAft>
            <a:buNone/>
          </a:pPr>
          <a:r>
            <a:rPr lang="en-US" sz="1700" kern="1200" dirty="0">
              <a:latin typeface="Times New Roman" panose="02020603050405020304" pitchFamily="18" charset="0"/>
              <a:cs typeface="Times New Roman" panose="02020603050405020304" pitchFamily="18" charset="0"/>
              <a:sym typeface="Wingdings" panose="05000000000000000000" pitchFamily="2" charset="2"/>
            </a:rPr>
            <a:t> </a:t>
          </a:r>
          <a:r>
            <a:rPr lang="en-US" sz="1700" kern="1200" dirty="0" err="1">
              <a:latin typeface="Times New Roman" panose="02020603050405020304" pitchFamily="18" charset="0"/>
              <a:cs typeface="Times New Roman" panose="02020603050405020304" pitchFamily="18" charset="0"/>
              <a:sym typeface="Wingdings" panose="05000000000000000000" pitchFamily="2" charset="2"/>
            </a:rPr>
            <a:t>Tạo</a:t>
          </a:r>
          <a:r>
            <a:rPr lang="en-US" sz="1700" kern="1200" dirty="0">
              <a:latin typeface="Times New Roman" panose="02020603050405020304" pitchFamily="18" charset="0"/>
              <a:cs typeface="Times New Roman" panose="02020603050405020304" pitchFamily="18" charset="0"/>
              <a:sym typeface="Wingdings" panose="05000000000000000000" pitchFamily="2" charset="2"/>
            </a:rPr>
            <a:t> </a:t>
          </a:r>
          <a:r>
            <a:rPr lang="en-US" sz="1700" kern="1200" dirty="0" err="1">
              <a:latin typeface="Times New Roman" panose="02020603050405020304" pitchFamily="18" charset="0"/>
              <a:cs typeface="Times New Roman" panose="02020603050405020304" pitchFamily="18" charset="0"/>
              <a:sym typeface="Wingdings" panose="05000000000000000000" pitchFamily="2" charset="2"/>
            </a:rPr>
            <a:t>nên</a:t>
          </a:r>
          <a:r>
            <a:rPr lang="en-US" sz="1700" kern="1200" dirty="0">
              <a:latin typeface="Times New Roman" panose="02020603050405020304" pitchFamily="18" charset="0"/>
              <a:cs typeface="Times New Roman" panose="02020603050405020304" pitchFamily="18" charset="0"/>
              <a:sym typeface="Wingdings" panose="05000000000000000000" pitchFamily="2" charset="2"/>
            </a:rPr>
            <a:t> </a:t>
          </a:r>
          <a:r>
            <a:rPr lang="en-US" sz="1700" kern="1200" dirty="0" err="1">
              <a:latin typeface="Times New Roman" panose="02020603050405020304" pitchFamily="18" charset="0"/>
              <a:cs typeface="Times New Roman" panose="02020603050405020304" pitchFamily="18" charset="0"/>
              <a:sym typeface="Wingdings" panose="05000000000000000000" pitchFamily="2" charset="2"/>
            </a:rPr>
            <a:t>sự</a:t>
          </a:r>
          <a:r>
            <a:rPr lang="en-US" sz="1700" kern="1200" dirty="0">
              <a:latin typeface="Times New Roman" panose="02020603050405020304" pitchFamily="18" charset="0"/>
              <a:cs typeface="Times New Roman" panose="02020603050405020304" pitchFamily="18" charset="0"/>
              <a:sym typeface="Wingdings" panose="05000000000000000000" pitchFamily="2" charset="2"/>
            </a:rPr>
            <a:t> </a:t>
          </a:r>
          <a:r>
            <a:rPr lang="en-US" sz="1700" kern="1200" dirty="0" err="1">
              <a:latin typeface="Times New Roman" panose="02020603050405020304" pitchFamily="18" charset="0"/>
              <a:cs typeface="Times New Roman" panose="02020603050405020304" pitchFamily="18" charset="0"/>
              <a:sym typeface="Wingdings" panose="05000000000000000000" pitchFamily="2" charset="2"/>
            </a:rPr>
            <a:t>hợp</a:t>
          </a:r>
          <a:r>
            <a:rPr lang="en-US" sz="1700" kern="1200" dirty="0">
              <a:latin typeface="Times New Roman" panose="02020603050405020304" pitchFamily="18" charset="0"/>
              <a:cs typeface="Times New Roman" panose="02020603050405020304" pitchFamily="18" charset="0"/>
              <a:sym typeface="Wingdings" panose="05000000000000000000" pitchFamily="2" charset="2"/>
            </a:rPr>
            <a:t> </a:t>
          </a:r>
          <a:r>
            <a:rPr lang="en-US" sz="1700" kern="1200" dirty="0" err="1">
              <a:latin typeface="Times New Roman" panose="02020603050405020304" pitchFamily="18" charset="0"/>
              <a:cs typeface="Times New Roman" panose="02020603050405020304" pitchFamily="18" charset="0"/>
              <a:sym typeface="Wingdings" panose="05000000000000000000" pitchFamily="2" charset="2"/>
            </a:rPr>
            <a:t>tác</a:t>
          </a:r>
          <a:r>
            <a:rPr lang="en-US" sz="1700" kern="1200" dirty="0">
              <a:latin typeface="Times New Roman" panose="02020603050405020304" pitchFamily="18" charset="0"/>
              <a:cs typeface="Times New Roman" panose="02020603050405020304" pitchFamily="18" charset="0"/>
              <a:sym typeface="Wingdings" panose="05000000000000000000" pitchFamily="2" charset="2"/>
            </a:rPr>
            <a:t>  </a:t>
          </a:r>
          <a:r>
            <a:rPr lang="en-US" sz="1700" kern="1200" dirty="0" err="1">
              <a:latin typeface="Times New Roman" panose="02020603050405020304" pitchFamily="18" charset="0"/>
              <a:cs typeface="Times New Roman" panose="02020603050405020304" pitchFamily="18" charset="0"/>
              <a:sym typeface="Wingdings" panose="05000000000000000000" pitchFamily="2" charset="2"/>
            </a:rPr>
            <a:t>và</a:t>
          </a:r>
          <a:r>
            <a:rPr lang="en-US" sz="1700" kern="1200" dirty="0">
              <a:latin typeface="Times New Roman" panose="02020603050405020304" pitchFamily="18" charset="0"/>
              <a:cs typeface="Times New Roman" panose="02020603050405020304" pitchFamily="18" charset="0"/>
              <a:sym typeface="Wingdings" panose="05000000000000000000" pitchFamily="2" charset="2"/>
            </a:rPr>
            <a:t> </a:t>
          </a:r>
          <a:r>
            <a:rPr lang="en-US" sz="1700" kern="1200" dirty="0" err="1">
              <a:latin typeface="Times New Roman" panose="02020603050405020304" pitchFamily="18" charset="0"/>
              <a:cs typeface="Times New Roman" panose="02020603050405020304" pitchFamily="18" charset="0"/>
              <a:sym typeface="Wingdings" panose="05000000000000000000" pitchFamily="2" charset="2"/>
            </a:rPr>
            <a:t>hợp</a:t>
          </a:r>
          <a:r>
            <a:rPr lang="en-US" sz="1700" kern="1200" dirty="0">
              <a:latin typeface="Times New Roman" panose="02020603050405020304" pitchFamily="18" charset="0"/>
              <a:cs typeface="Times New Roman" panose="02020603050405020304" pitchFamily="18" charset="0"/>
              <a:sym typeface="Wingdings" panose="05000000000000000000" pitchFamily="2" charset="2"/>
            </a:rPr>
            <a:t> </a:t>
          </a:r>
          <a:r>
            <a:rPr lang="en-US" sz="1700" kern="1200" dirty="0" err="1">
              <a:latin typeface="Times New Roman" panose="02020603050405020304" pitchFamily="18" charset="0"/>
              <a:cs typeface="Times New Roman" panose="02020603050405020304" pitchFamily="18" charset="0"/>
              <a:sym typeface="Wingdings" panose="05000000000000000000" pitchFamily="2" charset="2"/>
            </a:rPr>
            <a:t>nhất</a:t>
          </a:r>
          <a:endParaRPr lang="en-US" sz="1700" kern="1200" dirty="0">
            <a:latin typeface="Times New Roman" panose="02020603050405020304" pitchFamily="18" charset="0"/>
            <a:cs typeface="Times New Roman" panose="02020603050405020304" pitchFamily="18" charset="0"/>
          </a:endParaRPr>
        </a:p>
      </dsp:txBody>
      <dsp:txXfrm>
        <a:off x="82275" y="2820003"/>
        <a:ext cx="2709677" cy="2644532"/>
      </dsp:txXfrm>
    </dsp:sp>
    <dsp:sp modelId="{B617B85A-B427-4CC4-836F-B62E905F1D74}">
      <dsp:nvSpPr>
        <dsp:cNvPr id="0" name=""/>
        <dsp:cNvSpPr/>
      </dsp:nvSpPr>
      <dsp:spPr>
        <a:xfrm rot="14415044">
          <a:off x="1991189" y="2411733"/>
          <a:ext cx="2768893" cy="750973"/>
        </a:xfrm>
        <a:prstGeom prst="lef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EC48DD27-D716-4D5C-9C43-5C5D00AA4BC7}">
      <dsp:nvSpPr>
        <dsp:cNvPr id="0" name=""/>
        <dsp:cNvSpPr/>
      </dsp:nvSpPr>
      <dsp:spPr>
        <a:xfrm>
          <a:off x="935994" y="689664"/>
          <a:ext cx="3505345" cy="1791142"/>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2385" tIns="32385" rIns="32385" bIns="32385" numCol="1" spcCol="1270" anchor="ctr" anchorCtr="0">
          <a:noAutofit/>
        </a:bodyPr>
        <a:lstStyle/>
        <a:p>
          <a:pPr marL="0" lvl="0" indent="0" algn="ctr" defTabSz="755650">
            <a:lnSpc>
              <a:spcPct val="130000"/>
            </a:lnSpc>
            <a:spcBef>
              <a:spcPct val="0"/>
            </a:spcBef>
            <a:spcAft>
              <a:spcPts val="0"/>
            </a:spcAft>
            <a:buNone/>
          </a:pPr>
          <a:r>
            <a:rPr lang="en-US" sz="1700" b="1" kern="1200" dirty="0" err="1">
              <a:latin typeface="Times New Roman" panose="02020603050405020304" pitchFamily="18" charset="0"/>
              <a:cs typeface="Times New Roman" panose="02020603050405020304" pitchFamily="18" charset="0"/>
            </a:rPr>
            <a:t>Các</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yếu</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tố</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kỹ</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thuật</a:t>
          </a:r>
          <a:endParaRPr lang="en-US" sz="1700" b="1" kern="1200" dirty="0">
            <a:latin typeface="Times New Roman" panose="02020603050405020304" pitchFamily="18" charset="0"/>
            <a:cs typeface="Times New Roman" panose="02020603050405020304" pitchFamily="18" charset="0"/>
          </a:endParaRPr>
        </a:p>
        <a:p>
          <a:pPr marL="0" lvl="0" indent="0" algn="l" defTabSz="755650">
            <a:lnSpc>
              <a:spcPct val="130000"/>
            </a:lnSpc>
            <a:spcBef>
              <a:spcPct val="0"/>
            </a:spcBef>
            <a:spcAft>
              <a:spcPts val="0"/>
            </a:spcAft>
            <a:buNone/>
          </a:pP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Phương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tiện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vận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chuyển</a:t>
          </a:r>
          <a:endParaRPr lang="en-US" sz="1700" kern="1200" dirty="0">
            <a:latin typeface="Times New Roman" panose="02020603050405020304" pitchFamily="18" charset="0"/>
            <a:cs typeface="Times New Roman" panose="02020603050405020304" pitchFamily="18" charset="0"/>
          </a:endParaRPr>
        </a:p>
        <a:p>
          <a:pPr marL="0" lvl="0" indent="0" algn="l" defTabSz="755650">
            <a:lnSpc>
              <a:spcPct val="130000"/>
            </a:lnSpc>
            <a:spcBef>
              <a:spcPct val="0"/>
            </a:spcBef>
            <a:spcAft>
              <a:spcPts val="0"/>
            </a:spcAft>
            <a:buNone/>
          </a:pP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Truyền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thông</a:t>
          </a:r>
          <a:endParaRPr lang="en-US" sz="1700" kern="1200" dirty="0">
            <a:latin typeface="Times New Roman" panose="02020603050405020304" pitchFamily="18" charset="0"/>
            <a:cs typeface="Times New Roman" panose="02020603050405020304" pitchFamily="18" charset="0"/>
          </a:endParaRPr>
        </a:p>
        <a:p>
          <a:pPr marL="0" lvl="0" indent="0" algn="l" defTabSz="755650">
            <a:lnSpc>
              <a:spcPct val="130000"/>
            </a:lnSpc>
            <a:spcBef>
              <a:spcPct val="0"/>
            </a:spcBef>
            <a:spcAft>
              <a:spcPts val="0"/>
            </a:spcAft>
            <a:buNone/>
          </a:pPr>
          <a:r>
            <a:rPr lang="en-US" sz="1700" kern="1200" dirty="0">
              <a:latin typeface="Times New Roman" panose="02020603050405020304" pitchFamily="18" charset="0"/>
              <a:cs typeface="Times New Roman" panose="02020603050405020304" pitchFamily="18" charset="0"/>
              <a:sym typeface="Wingdings" panose="05000000000000000000" pitchFamily="2" charset="2"/>
            </a:rPr>
            <a:t> </a:t>
          </a:r>
          <a:r>
            <a:rPr lang="en-US" sz="1700" kern="1200" dirty="0" err="1">
              <a:latin typeface="Times New Roman" panose="02020603050405020304" pitchFamily="18" charset="0"/>
              <a:cs typeface="Times New Roman" panose="02020603050405020304" pitchFamily="18" charset="0"/>
            </a:rPr>
            <a:t>Giảm</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thiểu</a:t>
          </a:r>
          <a:r>
            <a:rPr lang="en-US" sz="1700" kern="1200" dirty="0">
              <a:latin typeface="Times New Roman" panose="02020603050405020304" pitchFamily="18" charset="0"/>
              <a:cs typeface="Times New Roman" panose="02020603050405020304" pitchFamily="18" charset="0"/>
            </a:rPr>
            <a:t> chi </a:t>
          </a:r>
          <a:r>
            <a:rPr lang="en-US" sz="1700" kern="1200" dirty="0" err="1">
              <a:latin typeface="Times New Roman" panose="02020603050405020304" pitchFamily="18" charset="0"/>
              <a:cs typeface="Times New Roman" panose="02020603050405020304" pitchFamily="18" charset="0"/>
            </a:rPr>
            <a:t>phí</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hợp</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tác</a:t>
          </a:r>
          <a:endParaRPr lang="en-US" sz="1700" kern="1200" dirty="0">
            <a:latin typeface="Times New Roman" panose="02020603050405020304" pitchFamily="18" charset="0"/>
            <a:cs typeface="Times New Roman" panose="02020603050405020304" pitchFamily="18" charset="0"/>
          </a:endParaRPr>
        </a:p>
        <a:p>
          <a:pPr marL="0" lvl="0" indent="0" algn="l" defTabSz="755650">
            <a:lnSpc>
              <a:spcPct val="130000"/>
            </a:lnSpc>
            <a:spcBef>
              <a:spcPct val="0"/>
            </a:spcBef>
            <a:spcAft>
              <a:spcPts val="0"/>
            </a:spcAft>
            <a:buNone/>
          </a:pPr>
          <a:r>
            <a:rPr lang="en-US" sz="1700" kern="1200" dirty="0">
              <a:latin typeface="Times New Roman" panose="02020603050405020304" pitchFamily="18" charset="0"/>
              <a:cs typeface="Times New Roman" panose="02020603050405020304" pitchFamily="18" charset="0"/>
            </a:rPr>
            <a:t>Gia </a:t>
          </a:r>
          <a:r>
            <a:rPr lang="en-US" sz="1700" kern="1200" dirty="0" err="1">
              <a:latin typeface="Times New Roman" panose="02020603050405020304" pitchFamily="18" charset="0"/>
              <a:cs typeface="Times New Roman" panose="02020603050405020304" pitchFamily="18" charset="0"/>
            </a:rPr>
            <a:t>tăng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tính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kinh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tế</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theo</a:t>
          </a:r>
          <a:r>
            <a:rPr lang="en-US" sz="1700" kern="1200" dirty="0">
              <a:latin typeface="Times New Roman" panose="02020603050405020304" pitchFamily="18" charset="0"/>
              <a:cs typeface="Times New Roman" panose="02020603050405020304" pitchFamily="18" charset="0"/>
            </a:rPr>
            <a:t> qui </a:t>
          </a:r>
          <a:r>
            <a:rPr lang="en-US" sz="1700" kern="1200" dirty="0" err="1">
              <a:latin typeface="Times New Roman" panose="02020603050405020304" pitchFamily="18" charset="0"/>
              <a:cs typeface="Times New Roman" panose="02020603050405020304" pitchFamily="18" charset="0"/>
            </a:rPr>
            <a:t>mô</a:t>
          </a:r>
          <a:endParaRPr lang="en-US" sz="1700" kern="1200" dirty="0">
            <a:latin typeface="Times New Roman" panose="02020603050405020304" pitchFamily="18" charset="0"/>
            <a:cs typeface="Times New Roman" panose="02020603050405020304" pitchFamily="18" charset="0"/>
          </a:endParaRPr>
        </a:p>
      </dsp:txBody>
      <dsp:txXfrm>
        <a:off x="988455" y="742125"/>
        <a:ext cx="3400423" cy="1686220"/>
      </dsp:txXfrm>
    </dsp:sp>
    <dsp:sp modelId="{9B21B339-113D-4FDF-8BD9-8C4223BE4438}">
      <dsp:nvSpPr>
        <dsp:cNvPr id="0" name=""/>
        <dsp:cNvSpPr/>
      </dsp:nvSpPr>
      <dsp:spPr>
        <a:xfrm rot="20849862">
          <a:off x="5718177" y="4074985"/>
          <a:ext cx="2333315" cy="750973"/>
        </a:xfrm>
        <a:prstGeom prst="lef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709B8F1F-5146-4F49-A438-B97709FADF0D}">
      <dsp:nvSpPr>
        <dsp:cNvPr id="0" name=""/>
        <dsp:cNvSpPr/>
      </dsp:nvSpPr>
      <dsp:spPr>
        <a:xfrm>
          <a:off x="6810629" y="2770194"/>
          <a:ext cx="2426396" cy="2855442"/>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2385" tIns="32385" rIns="32385" bIns="32385" numCol="1" spcCol="1270" anchor="ctr" anchorCtr="0">
          <a:noAutofit/>
        </a:bodyPr>
        <a:lstStyle/>
        <a:p>
          <a:pPr marL="0" lvl="0" indent="0" algn="ctr" defTabSz="755650">
            <a:lnSpc>
              <a:spcPct val="130000"/>
            </a:lnSpc>
            <a:spcBef>
              <a:spcPct val="0"/>
            </a:spcBef>
            <a:spcAft>
              <a:spcPts val="0"/>
            </a:spcAft>
            <a:buNone/>
          </a:pPr>
          <a:r>
            <a:rPr lang="en-US" sz="1700" b="1" kern="1200" dirty="0" err="1">
              <a:latin typeface="Times New Roman" panose="02020603050405020304" pitchFamily="18" charset="0"/>
              <a:cs typeface="Times New Roman" panose="02020603050405020304" pitchFamily="18" charset="0"/>
            </a:rPr>
            <a:t>Các</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yếu</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tố</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chính</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trị</a:t>
          </a:r>
          <a:endParaRPr lang="en-US" sz="1700" b="1" kern="1200" dirty="0">
            <a:latin typeface="Times New Roman" panose="02020603050405020304" pitchFamily="18" charset="0"/>
            <a:cs typeface="Times New Roman" panose="02020603050405020304" pitchFamily="18" charset="0"/>
          </a:endParaRPr>
        </a:p>
        <a:p>
          <a:pPr marL="0" lvl="0" indent="0" algn="l" defTabSz="755650">
            <a:lnSpc>
              <a:spcPct val="130000"/>
            </a:lnSpc>
            <a:spcBef>
              <a:spcPct val="0"/>
            </a:spcBef>
            <a:spcAft>
              <a:spcPts val="0"/>
            </a:spcAft>
            <a:buNone/>
          </a:pPr>
          <a:r>
            <a:rPr lang="en-US" sz="1700" kern="1200" dirty="0">
              <a:latin typeface="Times New Roman" panose="02020603050405020304" pitchFamily="18" charset="0"/>
              <a:cs typeface="Times New Roman" panose="02020603050405020304" pitchFamily="18" charset="0"/>
            </a:rPr>
            <a:t>- GATT      – EU      -FDI</a:t>
          </a:r>
        </a:p>
        <a:p>
          <a:pPr marL="0" lvl="0" indent="0" algn="l" defTabSz="755650">
            <a:lnSpc>
              <a:spcPct val="130000"/>
            </a:lnSpc>
            <a:spcBef>
              <a:spcPct val="0"/>
            </a:spcBef>
            <a:spcAft>
              <a:spcPts val="0"/>
            </a:spcAft>
            <a:buNone/>
          </a:pPr>
          <a:r>
            <a:rPr lang="en-US" sz="1700" kern="1200" dirty="0">
              <a:latin typeface="Times New Roman" panose="02020603050405020304" pitchFamily="18" charset="0"/>
              <a:cs typeface="Times New Roman" panose="02020603050405020304" pitchFamily="18" charset="0"/>
              <a:sym typeface="Wingdings" panose="05000000000000000000" pitchFamily="2" charset="2"/>
            </a:rPr>
            <a:t> </a:t>
          </a:r>
          <a:r>
            <a:rPr lang="en-US" sz="1700" kern="1200" dirty="0" err="1">
              <a:latin typeface="Times New Roman" panose="02020603050405020304" pitchFamily="18" charset="0"/>
              <a:cs typeface="Times New Roman" panose="02020603050405020304" pitchFamily="18" charset="0"/>
            </a:rPr>
            <a:t>Giảm</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thiểu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các</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rào</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cản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thương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mại</a:t>
          </a:r>
          <a:endParaRPr lang="en-US" sz="1700" kern="1200" dirty="0">
            <a:latin typeface="Times New Roman" panose="02020603050405020304" pitchFamily="18" charset="0"/>
            <a:cs typeface="Times New Roman" panose="02020603050405020304" pitchFamily="18" charset="0"/>
          </a:endParaRPr>
        </a:p>
      </dsp:txBody>
      <dsp:txXfrm>
        <a:off x="6881696" y="2841261"/>
        <a:ext cx="2284262" cy="2713308"/>
      </dsp:txXfrm>
    </dsp:sp>
    <dsp:sp modelId="{CD1F1C6D-57B5-4A39-AE85-DAAD1FA98352}">
      <dsp:nvSpPr>
        <dsp:cNvPr id="0" name=""/>
        <dsp:cNvSpPr/>
      </dsp:nvSpPr>
      <dsp:spPr>
        <a:xfrm rot="17877145">
          <a:off x="4407870" y="2396046"/>
          <a:ext cx="2728514" cy="750973"/>
        </a:xfrm>
        <a:prstGeom prst="lef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5077AA05-9A96-4914-B1A2-4CA71C18FC22}">
      <dsp:nvSpPr>
        <dsp:cNvPr id="0" name=""/>
        <dsp:cNvSpPr/>
      </dsp:nvSpPr>
      <dsp:spPr>
        <a:xfrm>
          <a:off x="4443279" y="640733"/>
          <a:ext cx="3936654" cy="1851400"/>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2385" tIns="32385" rIns="32385" bIns="32385" numCol="1" spcCol="1270" anchor="ctr" anchorCtr="0">
          <a:noAutofit/>
        </a:bodyPr>
        <a:lstStyle/>
        <a:p>
          <a:pPr marL="0" lvl="0" indent="0" algn="ctr" defTabSz="755650">
            <a:lnSpc>
              <a:spcPct val="130000"/>
            </a:lnSpc>
            <a:spcBef>
              <a:spcPct val="0"/>
            </a:spcBef>
            <a:spcAft>
              <a:spcPts val="0"/>
            </a:spcAft>
            <a:buNone/>
          </a:pPr>
          <a:r>
            <a:rPr lang="en-US" sz="1700" b="1" kern="1200" dirty="0" err="1">
              <a:latin typeface="Times New Roman" panose="02020603050405020304" pitchFamily="18" charset="0"/>
              <a:cs typeface="Times New Roman" panose="02020603050405020304" pitchFamily="18" charset="0"/>
            </a:rPr>
            <a:t>Các</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yếu</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tố</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xã</a:t>
          </a:r>
          <a:r>
            <a:rPr lang="en-US" sz="1700" b="1" kern="1200" dirty="0">
              <a:latin typeface="Times New Roman" panose="02020603050405020304" pitchFamily="18" charset="0"/>
              <a:cs typeface="Times New Roman" panose="02020603050405020304" pitchFamily="18" charset="0"/>
            </a:rPr>
            <a:t> </a:t>
          </a:r>
          <a:r>
            <a:rPr lang="en-US" sz="1700" b="1" kern="1200" dirty="0" err="1">
              <a:latin typeface="Times New Roman" panose="02020603050405020304" pitchFamily="18" charset="0"/>
              <a:cs typeface="Times New Roman" panose="02020603050405020304" pitchFamily="18" charset="0"/>
            </a:rPr>
            <a:t>hội</a:t>
          </a:r>
          <a:endParaRPr lang="en-US" sz="1700" b="1" kern="1200" dirty="0">
            <a:latin typeface="Times New Roman" panose="02020603050405020304" pitchFamily="18" charset="0"/>
            <a:cs typeface="Times New Roman" panose="02020603050405020304" pitchFamily="18" charset="0"/>
          </a:endParaRPr>
        </a:p>
        <a:p>
          <a:pPr marL="0" lvl="0" indent="0" algn="l" defTabSz="755650">
            <a:lnSpc>
              <a:spcPct val="130000"/>
            </a:lnSpc>
            <a:spcBef>
              <a:spcPct val="0"/>
            </a:spcBef>
            <a:spcAft>
              <a:spcPts val="0"/>
            </a:spcAft>
            <a:buNone/>
          </a:pP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Sự</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hội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tụ</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trong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nhu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cầu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khách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hàng</a:t>
          </a:r>
          <a:endParaRPr lang="en-US" sz="1700" kern="1200" dirty="0">
            <a:latin typeface="Times New Roman" panose="02020603050405020304" pitchFamily="18" charset="0"/>
            <a:cs typeface="Times New Roman" panose="02020603050405020304" pitchFamily="18" charset="0"/>
          </a:endParaRPr>
        </a:p>
        <a:p>
          <a:pPr marL="0" lvl="0" indent="0" algn="l" defTabSz="755650">
            <a:lnSpc>
              <a:spcPct val="130000"/>
            </a:lnSpc>
            <a:spcBef>
              <a:spcPct val="0"/>
            </a:spcBef>
            <a:spcAft>
              <a:spcPts val="0"/>
            </a:spcAft>
            <a:buNone/>
          </a:pPr>
          <a:r>
            <a:rPr lang="en-US" sz="1700" kern="1200" dirty="0">
              <a:latin typeface="Times New Roman" panose="02020603050405020304" pitchFamily="18" charset="0"/>
              <a:cs typeface="Times New Roman" panose="02020603050405020304" pitchFamily="18" charset="0"/>
            </a:rPr>
            <a:t>- Du </a:t>
          </a:r>
          <a:r>
            <a:rPr lang="en-US" sz="1700" kern="1200" dirty="0" err="1">
              <a:latin typeface="Times New Roman" panose="02020603050405020304" pitchFamily="18" charset="0"/>
              <a:cs typeface="Times New Roman" panose="02020603050405020304" pitchFamily="18" charset="0"/>
            </a:rPr>
            <a:t>lịch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phim</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ảnh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truyền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hình</a:t>
          </a:r>
          <a:endParaRPr lang="en-US" sz="1700" kern="1200" dirty="0">
            <a:latin typeface="Times New Roman" panose="02020603050405020304" pitchFamily="18" charset="0"/>
            <a:cs typeface="Times New Roman" panose="02020603050405020304" pitchFamily="18" charset="0"/>
          </a:endParaRPr>
        </a:p>
        <a:p>
          <a:pPr marL="0" lvl="0" indent="0" algn="l" defTabSz="755650">
            <a:lnSpc>
              <a:spcPct val="130000"/>
            </a:lnSpc>
            <a:spcBef>
              <a:spcPct val="0"/>
            </a:spcBef>
            <a:spcAft>
              <a:spcPts val="0"/>
            </a:spcAft>
            <a:buNone/>
          </a:pPr>
          <a:r>
            <a:rPr lang="en-US" sz="1700" kern="1200" dirty="0">
              <a:latin typeface="Times New Roman" panose="02020603050405020304" pitchFamily="18" charset="0"/>
              <a:cs typeface="Times New Roman" panose="02020603050405020304" pitchFamily="18" charset="0"/>
              <a:sym typeface="Wingdings" panose="05000000000000000000" pitchFamily="2" charset="2"/>
            </a:rPr>
            <a:t> </a:t>
          </a:r>
          <a:r>
            <a:rPr lang="en-US" sz="1700" kern="1200" dirty="0" err="1">
              <a:latin typeface="Times New Roman" panose="02020603050405020304" pitchFamily="18" charset="0"/>
              <a:cs typeface="Times New Roman" panose="02020603050405020304" pitchFamily="18" charset="0"/>
            </a:rPr>
            <a:t>XH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có</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xu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hướng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chuẩn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hóa</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hướng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tới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thương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hiệu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toàn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cầu</a:t>
          </a:r>
          <a:endParaRPr lang="en-US" sz="1700" kern="1200" dirty="0">
            <a:latin typeface="Times New Roman" panose="02020603050405020304" pitchFamily="18" charset="0"/>
            <a:cs typeface="Times New Roman" panose="02020603050405020304" pitchFamily="18" charset="0"/>
          </a:endParaRPr>
        </a:p>
      </dsp:txBody>
      <dsp:txXfrm>
        <a:off x="4497505" y="694959"/>
        <a:ext cx="3828202" cy="174294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5AA520-CF76-4638-B043-678969A78285}">
      <dsp:nvSpPr>
        <dsp:cNvPr id="0" name=""/>
        <dsp:cNvSpPr/>
      </dsp:nvSpPr>
      <dsp:spPr>
        <a:xfrm>
          <a:off x="3716056" y="4347055"/>
          <a:ext cx="2224024" cy="1309569"/>
        </a:xfrm>
        <a:prstGeom prst="ellipse">
          <a:avLst/>
        </a:prstGeom>
        <a:solidFill>
          <a:schemeClr val="accent1">
            <a:lumMod val="40000"/>
            <a:lumOff val="60000"/>
          </a:schemeClr>
        </a:solidFill>
        <a:ln w="19050" cap="flat" cmpd="sng" algn="ctr">
          <a:solidFill>
            <a:schemeClr val="accent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b="1" kern="1200" dirty="0" err="1">
              <a:latin typeface="Arial" panose="020B0604020202020204" pitchFamily="34" charset="0"/>
              <a:cs typeface="Arial" panose="020B0604020202020204" pitchFamily="34" charset="0"/>
            </a:rPr>
            <a:t>Địa</a:t>
          </a:r>
          <a:r>
            <a:rPr lang="en-US" sz="2200" b="1" kern="1200" dirty="0">
              <a:latin typeface="Arial" panose="020B0604020202020204" pitchFamily="34" charset="0"/>
              <a:cs typeface="Arial" panose="020B0604020202020204" pitchFamily="34" charset="0"/>
            </a:rPr>
            <a:t> </a:t>
          </a:r>
          <a:r>
            <a:rPr lang="en-US" sz="2200" b="1" kern="1200" dirty="0" err="1">
              <a:latin typeface="Arial" panose="020B0604020202020204" pitchFamily="34" charset="0"/>
              <a:cs typeface="Arial" panose="020B0604020202020204" pitchFamily="34" charset="0"/>
            </a:rPr>
            <a:t>phương</a:t>
          </a:r>
          <a:r>
            <a:rPr lang="en-US" sz="2200" b="1" kern="1200" dirty="0">
              <a:latin typeface="Arial" panose="020B0604020202020204" pitchFamily="34" charset="0"/>
              <a:cs typeface="Arial" panose="020B0604020202020204" pitchFamily="34" charset="0"/>
            </a:rPr>
            <a:t> </a:t>
          </a:r>
          <a:r>
            <a:rPr lang="en-US" sz="2200" b="1" kern="1200" dirty="0" err="1">
              <a:latin typeface="Arial" panose="020B0604020202020204" pitchFamily="34" charset="0"/>
              <a:cs typeface="Arial" panose="020B0604020202020204" pitchFamily="34" charset="0"/>
            </a:rPr>
            <a:t>hóa</a:t>
          </a:r>
          <a:endParaRPr lang="en-US" sz="2200" b="1" kern="1200" dirty="0">
            <a:latin typeface="Arial" panose="020B0604020202020204" pitchFamily="34" charset="0"/>
            <a:cs typeface="Arial" panose="020B0604020202020204" pitchFamily="34" charset="0"/>
          </a:endParaRPr>
        </a:p>
      </dsp:txBody>
      <dsp:txXfrm>
        <a:off x="4041757" y="4538837"/>
        <a:ext cx="1572622" cy="926005"/>
      </dsp:txXfrm>
    </dsp:sp>
    <dsp:sp modelId="{DB0BA6B8-50F5-4437-AD2A-DD5EEB341EBF}">
      <dsp:nvSpPr>
        <dsp:cNvPr id="0" name=""/>
        <dsp:cNvSpPr/>
      </dsp:nvSpPr>
      <dsp:spPr>
        <a:xfrm rot="11327184">
          <a:off x="1328498" y="4270651"/>
          <a:ext cx="2304945" cy="736817"/>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1FF82FC9-652A-46B3-8903-84DB60124B74}">
      <dsp:nvSpPr>
        <dsp:cNvPr id="0" name=""/>
        <dsp:cNvSpPr/>
      </dsp:nvSpPr>
      <dsp:spPr>
        <a:xfrm>
          <a:off x="-135479" y="2991968"/>
          <a:ext cx="2955005" cy="2942101"/>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2385" tIns="32385" rIns="32385" bIns="32385" numCol="1" spcCol="1270" anchor="t" anchorCtr="0">
          <a:noAutofit/>
        </a:bodyPr>
        <a:lstStyle/>
        <a:p>
          <a:pPr marL="0" lvl="0" indent="0" algn="l" defTabSz="755650">
            <a:lnSpc>
              <a:spcPct val="150000"/>
            </a:lnSpc>
            <a:spcBef>
              <a:spcPct val="0"/>
            </a:spcBef>
            <a:spcAft>
              <a:spcPct val="35000"/>
            </a:spcAft>
            <a:buNone/>
          </a:pP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Các</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srgbClr val="000000"/>
              </a:solidFill>
              <a:latin typeface="Times New Roman" panose="02020603050405020304" pitchFamily="18" charset="0"/>
              <a:cs typeface="Times New Roman" panose="02020603050405020304" pitchFamily="18" charset="0"/>
            </a:rPr>
            <a:t>yếu</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tố</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kỹ</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thuật</a:t>
          </a:r>
          <a:endPar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Tiêu chuẩn</a:t>
          </a:r>
          <a:endParaRPr lang="en-US"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Yêu cầu hiện diện tại địa phương</a:t>
          </a:r>
        </a:p>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Vận tải</a:t>
          </a:r>
        </a:p>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Vấn đề ngôn ngữ</a:t>
          </a:r>
        </a:p>
        <a:p>
          <a:pPr marL="0" lvl="0" indent="0" algn="l" defTabSz="755650">
            <a:lnSpc>
              <a:spcPct val="150000"/>
            </a:lnSpc>
            <a:spcBef>
              <a:spcPct val="0"/>
            </a:spcBef>
            <a:spcAft>
              <a:spcPct val="35000"/>
            </a:spcAft>
            <a:buNone/>
          </a:pPr>
          <a:endPar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dsp:txBody>
      <dsp:txXfrm>
        <a:off x="-49308" y="3078139"/>
        <a:ext cx="2782663" cy="2769759"/>
      </dsp:txXfrm>
    </dsp:sp>
    <dsp:sp modelId="{3469AC60-ADE3-421C-BB9D-9A2133A0AAFF}">
      <dsp:nvSpPr>
        <dsp:cNvPr id="0" name=""/>
        <dsp:cNvSpPr/>
      </dsp:nvSpPr>
      <dsp:spPr>
        <a:xfrm rot="14167695">
          <a:off x="1878561" y="2572698"/>
          <a:ext cx="3132453" cy="736817"/>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4D5F2AF1-F08C-4CA8-8938-7151A88CFB10}">
      <dsp:nvSpPr>
        <dsp:cNvPr id="0" name=""/>
        <dsp:cNvSpPr/>
      </dsp:nvSpPr>
      <dsp:spPr>
        <a:xfrm>
          <a:off x="582184" y="460376"/>
          <a:ext cx="3979377" cy="2360624"/>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2385" tIns="32385" rIns="32385" bIns="32385" numCol="1" spcCol="1270" anchor="t" anchorCtr="0">
          <a:noAutofit/>
        </a:bodyPr>
        <a:lstStyle/>
        <a:p>
          <a:pPr marL="0" lvl="0" indent="0" algn="l" defTabSz="755650">
            <a:lnSpc>
              <a:spcPct val="150000"/>
            </a:lnSpc>
            <a:spcBef>
              <a:spcPct val="0"/>
            </a:spcBef>
            <a:spcAft>
              <a:spcPct val="35000"/>
            </a:spcAft>
            <a:buNone/>
          </a:pPr>
          <a:r>
            <a:rPr lang="en-US" sz="1700" b="1" kern="1200" dirty="0" err="1">
              <a:solidFill>
                <a:srgbClr val="000000"/>
              </a:solidFill>
              <a:latin typeface="Times New Roman" panose="02020603050405020304" pitchFamily="18" charset="0"/>
              <a:cs typeface="Times New Roman" panose="02020603050405020304" pitchFamily="18" charset="0"/>
            </a:rPr>
            <a:t>Các</a:t>
          </a:r>
          <a:r>
            <a:rPr lang="en-US" sz="1700" b="1" kern="1200" dirty="0">
              <a:solidFill>
                <a:srgbClr val="000000"/>
              </a:solidFill>
              <a:latin typeface="Times New Roman" panose="02020603050405020304" pitchFamily="18" charset="0"/>
              <a:cs typeface="Times New Roman" panose="02020603050405020304" pitchFamily="18" charset="0"/>
            </a:rPr>
            <a:t> </a:t>
          </a:r>
          <a:r>
            <a:rPr lang="en-US" sz="1700" b="1" kern="1200" dirty="0" err="1">
              <a:solidFill>
                <a:srgbClr val="000000"/>
              </a:solidFill>
              <a:latin typeface="Times New Roman" panose="02020603050405020304" pitchFamily="18" charset="0"/>
              <a:cs typeface="Times New Roman" panose="02020603050405020304" pitchFamily="18" charset="0"/>
            </a:rPr>
            <a:t>yếu</a:t>
          </a:r>
          <a:r>
            <a:rPr lang="en-US" sz="1700" b="1" kern="1200" dirty="0">
              <a:solidFill>
                <a:srgbClr val="000000"/>
              </a:solidFill>
              <a:latin typeface="Times New Roman" panose="02020603050405020304" pitchFamily="18" charset="0"/>
              <a:cs typeface="Times New Roman" panose="02020603050405020304" pitchFamily="18" charset="0"/>
            </a:rPr>
            <a:t> </a:t>
          </a:r>
          <a:r>
            <a:rPr lang="en-US" sz="1700" b="1" kern="1200" dirty="0" err="1">
              <a:solidFill>
                <a:srgbClr val="000000"/>
              </a:solidFill>
              <a:latin typeface="Times New Roman" panose="02020603050405020304" pitchFamily="18" charset="0"/>
              <a:cs typeface="Times New Roman" panose="02020603050405020304" pitchFamily="18" charset="0"/>
            </a:rPr>
            <a:t>tố</a:t>
          </a:r>
          <a:r>
            <a:rPr lang="en-US" sz="1700" b="1" kern="1200" dirty="0">
              <a:solidFill>
                <a:srgbClr val="000000"/>
              </a:solidFill>
              <a:latin typeface="Times New Roman" panose="02020603050405020304" pitchFamily="18" charset="0"/>
              <a:cs typeface="Times New Roman" panose="02020603050405020304" pitchFamily="18" charset="0"/>
            </a:rPr>
            <a:t> </a:t>
          </a:r>
          <a:r>
            <a:rPr lang="en-US" sz="1700" b="1" kern="1200" dirty="0" err="1">
              <a:solidFill>
                <a:srgbClr val="000000"/>
              </a:solidFill>
              <a:latin typeface="Times New Roman" panose="02020603050405020304" pitchFamily="18" charset="0"/>
              <a:cs typeface="Times New Roman" panose="02020603050405020304" pitchFamily="18" charset="0"/>
            </a:rPr>
            <a:t>văn</a:t>
          </a:r>
          <a:r>
            <a:rPr lang="en-US" sz="1700" b="1" kern="1200" dirty="0">
              <a:solidFill>
                <a:srgbClr val="000000"/>
              </a:solidFill>
              <a:latin typeface="Times New Roman" panose="02020603050405020304" pitchFamily="18" charset="0"/>
              <a:cs typeface="Times New Roman" panose="02020603050405020304" pitchFamily="18" charset="0"/>
            </a:rPr>
            <a:t> </a:t>
          </a:r>
          <a:r>
            <a:rPr lang="en-US" sz="1700" b="1" kern="1200" dirty="0" err="1">
              <a:solidFill>
                <a:srgbClr val="000000"/>
              </a:solidFill>
              <a:latin typeface="Times New Roman" panose="02020603050405020304" pitchFamily="18" charset="0"/>
              <a:cs typeface="Times New Roman" panose="02020603050405020304" pitchFamily="18" charset="0"/>
            </a:rPr>
            <a:t>hóa</a:t>
          </a:r>
          <a:endParaRPr lang="en-US" sz="1700" b="1" kern="1200" dirty="0">
            <a:solidFill>
              <a:srgbClr val="000000"/>
            </a:solidFill>
            <a:latin typeface="Times New Roman" panose="02020603050405020304" pitchFamily="18" charset="0"/>
            <a:cs typeface="Times New Roman" panose="02020603050405020304" pitchFamily="18" charset="0"/>
          </a:endParaRPr>
        </a:p>
        <a:p>
          <a:pPr marL="171450" lvl="1" indent="-171450" algn="l" defTabSz="755650">
            <a:lnSpc>
              <a:spcPct val="150000"/>
            </a:lnSpc>
            <a:spcBef>
              <a:spcPct val="0"/>
            </a:spcBef>
            <a:spcAft>
              <a:spcPct val="15000"/>
            </a:spcAft>
            <a:buChar char="•"/>
          </a:pPr>
          <a:r>
            <a:rPr lang="vi-VN" sz="1700" kern="1200" dirty="0">
              <a:solidFill>
                <a:srgbClr val="000000"/>
              </a:solidFill>
              <a:latin typeface="Times New Roman" panose="02020603050405020304" pitchFamily="18" charset="0"/>
              <a:cs typeface="Times New Roman" panose="02020603050405020304" pitchFamily="18" charset="0"/>
            </a:rPr>
            <a:t>Thái độ</a:t>
          </a:r>
          <a:endParaRPr lang="en-US" sz="1700" kern="1200" dirty="0">
            <a:solidFill>
              <a:srgbClr val="000000"/>
            </a:solidFill>
            <a:latin typeface="Times New Roman" panose="02020603050405020304" pitchFamily="18" charset="0"/>
            <a:cs typeface="Times New Roman" panose="02020603050405020304" pitchFamily="18" charset="0"/>
          </a:endParaRPr>
        </a:p>
        <a:p>
          <a:pPr marL="171450" lvl="1" indent="-171450" algn="l" defTabSz="755650">
            <a:lnSpc>
              <a:spcPct val="150000"/>
            </a:lnSpc>
            <a:spcBef>
              <a:spcPct val="0"/>
            </a:spcBef>
            <a:spcAft>
              <a:spcPct val="15000"/>
            </a:spcAft>
            <a:buChar char="•"/>
          </a:pPr>
          <a:r>
            <a:rPr lang="vi-VN" sz="1700" kern="1200" dirty="0">
              <a:solidFill>
                <a:srgbClr val="000000"/>
              </a:solidFill>
              <a:latin typeface="Times New Roman" panose="02020603050405020304" pitchFamily="18" charset="0"/>
              <a:cs typeface="Times New Roman" panose="02020603050405020304" pitchFamily="18" charset="0"/>
            </a:rPr>
            <a:t>Thị hiếu</a:t>
          </a:r>
          <a:endParaRPr lang="en-US" sz="1700" kern="1200" dirty="0">
            <a:solidFill>
              <a:srgbClr val="000000"/>
            </a:solidFill>
            <a:latin typeface="Times New Roman" panose="02020603050405020304" pitchFamily="18" charset="0"/>
            <a:cs typeface="Times New Roman" panose="02020603050405020304" pitchFamily="18" charset="0"/>
          </a:endParaRPr>
        </a:p>
        <a:p>
          <a:pPr marL="171450" lvl="1" indent="-171450" algn="l" defTabSz="755650">
            <a:lnSpc>
              <a:spcPct val="150000"/>
            </a:lnSpc>
            <a:spcBef>
              <a:spcPct val="0"/>
            </a:spcBef>
            <a:spcAft>
              <a:spcPct val="15000"/>
            </a:spcAft>
            <a:buChar char="•"/>
          </a:pPr>
          <a:r>
            <a:rPr lang="vi-VN" sz="1700" kern="1200" dirty="0">
              <a:solidFill>
                <a:srgbClr val="000000"/>
              </a:solidFill>
              <a:latin typeface="Times New Roman" panose="02020603050405020304" pitchFamily="18" charset="0"/>
              <a:cs typeface="Times New Roman" panose="02020603050405020304" pitchFamily="18" charset="0"/>
            </a:rPr>
            <a:t>Hành vi</a:t>
          </a:r>
        </a:p>
        <a:p>
          <a:pPr marL="171450" lvl="1" indent="-171450" algn="l" defTabSz="755650">
            <a:lnSpc>
              <a:spcPct val="150000"/>
            </a:lnSpc>
            <a:spcBef>
              <a:spcPct val="0"/>
            </a:spcBef>
            <a:spcAft>
              <a:spcPct val="15000"/>
            </a:spcAft>
            <a:buChar char="•"/>
          </a:pPr>
          <a:r>
            <a:rPr lang="vi-VN" sz="1700" kern="1200" dirty="0">
              <a:solidFill>
                <a:srgbClr val="000000"/>
              </a:solidFill>
              <a:latin typeface="Times New Roman" panose="02020603050405020304" pitchFamily="18" charset="0"/>
              <a:cs typeface="Times New Roman" panose="02020603050405020304" pitchFamily="18" charset="0"/>
            </a:rPr>
            <a:t>Quy tắc xã hội</a:t>
          </a:r>
        </a:p>
      </dsp:txBody>
      <dsp:txXfrm>
        <a:off x="651324" y="529516"/>
        <a:ext cx="3841097" cy="2222344"/>
      </dsp:txXfrm>
    </dsp:sp>
    <dsp:sp modelId="{2968BF27-77BE-43C3-AF23-5EA8ECF25A02}">
      <dsp:nvSpPr>
        <dsp:cNvPr id="0" name=""/>
        <dsp:cNvSpPr/>
      </dsp:nvSpPr>
      <dsp:spPr>
        <a:xfrm rot="18571307">
          <a:off x="4826302" y="2594110"/>
          <a:ext cx="3368310" cy="736817"/>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3EC93FE3-A7CD-4661-87DD-49E4E2C7435F}">
      <dsp:nvSpPr>
        <dsp:cNvPr id="0" name=""/>
        <dsp:cNvSpPr/>
      </dsp:nvSpPr>
      <dsp:spPr>
        <a:xfrm>
          <a:off x="5589140" y="439321"/>
          <a:ext cx="3986131" cy="2448138"/>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2385" tIns="32385" rIns="32385" bIns="32385" numCol="1" spcCol="1270" anchor="t" anchorCtr="0">
          <a:noAutofit/>
        </a:bodyPr>
        <a:lstStyle/>
        <a:p>
          <a:pPr marL="0" lvl="0" indent="0" algn="l" defTabSz="755650">
            <a:lnSpc>
              <a:spcPct val="150000"/>
            </a:lnSpc>
            <a:spcBef>
              <a:spcPct val="0"/>
            </a:spcBef>
            <a:spcAft>
              <a:spcPct val="35000"/>
            </a:spcAft>
            <a:buNone/>
          </a:pP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Các</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srgbClr val="000000"/>
              </a:solidFill>
              <a:latin typeface="Times New Roman" panose="02020603050405020304" pitchFamily="18" charset="0"/>
              <a:cs typeface="Times New Roman" panose="02020603050405020304" pitchFamily="18" charset="0"/>
            </a:rPr>
            <a:t>yếu</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tố</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thương</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mại</a:t>
          </a:r>
          <a:endPar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Đặc điểm mạng lưới phân phối các quốc gia khác nhau</a:t>
          </a:r>
          <a:endParaRPr lang="en-US"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Yêu cầu cá nhân hóa khách hàng</a:t>
          </a:r>
        </a:p>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Khách hàng yêu cầu sự phản hồi nhanh</a:t>
          </a:r>
        </a:p>
      </dsp:txBody>
      <dsp:txXfrm>
        <a:off x="5660844" y="511025"/>
        <a:ext cx="3842723" cy="2304730"/>
      </dsp:txXfrm>
    </dsp:sp>
    <dsp:sp modelId="{5E02F5DD-E8C3-4614-AF18-00BD212E45A2}">
      <dsp:nvSpPr>
        <dsp:cNvPr id="0" name=""/>
        <dsp:cNvSpPr/>
      </dsp:nvSpPr>
      <dsp:spPr>
        <a:xfrm rot="21085236">
          <a:off x="6017276" y="4291416"/>
          <a:ext cx="2155551" cy="736817"/>
        </a:xfrm>
        <a:prstGeom prst="lef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52B5EB1D-5BD3-470A-98D0-A4243621C45E}">
      <dsp:nvSpPr>
        <dsp:cNvPr id="0" name=""/>
        <dsp:cNvSpPr/>
      </dsp:nvSpPr>
      <dsp:spPr>
        <a:xfrm>
          <a:off x="6764130" y="3014738"/>
          <a:ext cx="2793273" cy="2968606"/>
        </a:xfrm>
        <a:prstGeom prst="roundRect">
          <a:avLst>
            <a:gd name="adj" fmla="val 10000"/>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2385" tIns="32385" rIns="32385" bIns="32385" numCol="1" spcCol="1270" anchor="t" anchorCtr="0">
          <a:noAutofit/>
        </a:bodyPr>
        <a:lstStyle/>
        <a:p>
          <a:pPr marL="0" lvl="0" indent="0" algn="l" defTabSz="755650">
            <a:lnSpc>
              <a:spcPct val="150000"/>
            </a:lnSpc>
            <a:spcBef>
              <a:spcPct val="0"/>
            </a:spcBef>
            <a:spcAft>
              <a:spcPct val="35000"/>
            </a:spcAft>
            <a:buNone/>
          </a:pP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Các</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srgbClr val="000000"/>
              </a:solidFill>
              <a:latin typeface="Times New Roman" panose="02020603050405020304" pitchFamily="18" charset="0"/>
              <a:cs typeface="Times New Roman" panose="02020603050405020304" pitchFamily="18" charset="0"/>
            </a:rPr>
            <a:t>yếu</a:t>
          </a:r>
          <a:r>
            <a:rPr lang="en-US" sz="1700" b="1" kern="1200" dirty="0">
              <a:solidFill>
                <a:srgbClr val="000000"/>
              </a:solidFill>
              <a:latin typeface="Times New Roman" panose="02020603050405020304" pitchFamily="18" charset="0"/>
              <a:ea typeface="+mn-ea"/>
              <a:cs typeface="Times New Roman" panose="02020603050405020304" pitchFamily="18" charset="0"/>
            </a:rPr>
            <a:t> </a:t>
          </a:r>
          <a:r>
            <a:rPr lang="en-US" sz="1700" b="1" kern="1200" dirty="0" err="1">
              <a:solidFill>
                <a:srgbClr val="000000"/>
              </a:solidFill>
              <a:latin typeface="Times New Roman" panose="02020603050405020304" pitchFamily="18" charset="0"/>
              <a:ea typeface="+mn-ea"/>
              <a:cs typeface="Times New Roman" panose="02020603050405020304" pitchFamily="18" charset="0"/>
            </a:rPr>
            <a:t>tố</a:t>
          </a:r>
          <a:r>
            <a:rPr lang="en-US" sz="1700" b="1" kern="1200" dirty="0">
              <a:solidFill>
                <a:srgbClr val="000000"/>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pháp</a:t>
          </a:r>
          <a:r>
            <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 </a:t>
          </a:r>
          <a:r>
            <a:rPr lang="en-US" sz="1700" b="1" kern="1200" dirty="0" err="1">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luật</a:t>
          </a:r>
          <a:endParaRPr lang="en-US" sz="1700" b="1"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Các quy định luật pháp</a:t>
          </a:r>
          <a:endParaRPr lang="en-US"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endParaRPr>
        </a:p>
        <a:p>
          <a:pPr marL="0" lvl="0" indent="0" algn="l" defTabSz="755650">
            <a:lnSpc>
              <a:spcPct val="150000"/>
            </a:lnSpc>
            <a:spcBef>
              <a:spcPct val="0"/>
            </a:spcBef>
            <a:spcAft>
              <a:spcPct val="35000"/>
            </a:spcAft>
            <a:buNone/>
          </a:pPr>
          <a:r>
            <a:rPr lang="vi-VN" sz="1700" b="0" kern="1200" dirty="0">
              <a:solidFill>
                <a:prstClr val="black">
                  <a:hueOff val="0"/>
                  <a:satOff val="0"/>
                  <a:lumOff val="0"/>
                  <a:alphaOff val="0"/>
                </a:prstClr>
              </a:solidFill>
              <a:latin typeface="Times New Roman" panose="02020603050405020304" pitchFamily="18" charset="0"/>
              <a:ea typeface="+mn-ea"/>
              <a:cs typeface="Times New Roman" panose="02020603050405020304" pitchFamily="18" charset="0"/>
            </a:rPr>
            <a:t>Các vấn đề an ninh quốc gia</a:t>
          </a:r>
        </a:p>
      </dsp:txBody>
      <dsp:txXfrm>
        <a:off x="6845942" y="3096550"/>
        <a:ext cx="2629649" cy="280498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EFC67-4FF5-4E3F-B1DC-AE4AFC64B453}">
      <dsp:nvSpPr>
        <dsp:cNvPr id="0" name=""/>
        <dsp:cNvSpPr/>
      </dsp:nvSpPr>
      <dsp:spPr>
        <a:xfrm>
          <a:off x="4554041" y="761513"/>
          <a:ext cx="2017632" cy="2017603"/>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1E3CC0-D4D9-4864-B31A-EC555E604121}">
      <dsp:nvSpPr>
        <dsp:cNvPr id="0" name=""/>
        <dsp:cNvSpPr/>
      </dsp:nvSpPr>
      <dsp:spPr>
        <a:xfrm>
          <a:off x="4621266" y="828778"/>
          <a:ext cx="1882735" cy="1883072"/>
        </a:xfrm>
        <a:prstGeom prst="ellipse">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rtl="0">
            <a:lnSpc>
              <a:spcPct val="90000"/>
            </a:lnSpc>
            <a:spcBef>
              <a:spcPct val="0"/>
            </a:spcBef>
            <a:spcAft>
              <a:spcPct val="35000"/>
            </a:spcAft>
            <a:buNone/>
          </a:pPr>
          <a:r>
            <a:rPr lang="en-GB" altLang="en-US" sz="2200" b="0" kern="1200" noProof="0" dirty="0" err="1">
              <a:latin typeface="Times New Roman" panose="02020603050405020304" pitchFamily="18" charset="0"/>
              <a:cs typeface="Times New Roman" panose="02020603050405020304" pitchFamily="18" charset="0"/>
            </a:rPr>
            <a:t>Xác</a:t>
          </a:r>
          <a:r>
            <a:rPr lang="en-GB" altLang="en-US" sz="2200" b="0" kern="1200" noProof="0" dirty="0">
              <a:latin typeface="Times New Roman" panose="02020603050405020304" pitchFamily="18" charset="0"/>
              <a:cs typeface="Times New Roman" panose="02020603050405020304" pitchFamily="18" charset="0"/>
            </a:rPr>
            <a:t> </a:t>
          </a:r>
          <a:r>
            <a:rPr lang="en-GB" altLang="en-US" sz="2200" b="0" kern="1200" noProof="0" dirty="0" err="1">
              <a:latin typeface="Times New Roman" panose="02020603050405020304" pitchFamily="18" charset="0"/>
              <a:cs typeface="Times New Roman" panose="02020603050405020304" pitchFamily="18" charset="0"/>
            </a:rPr>
            <a:t>định</a:t>
          </a:r>
          <a:r>
            <a:rPr lang="en-GB" altLang="en-US" sz="2200" b="0" kern="1200" noProof="0" dirty="0">
              <a:latin typeface="Times New Roman" panose="02020603050405020304" pitchFamily="18" charset="0"/>
              <a:cs typeface="Times New Roman" panose="02020603050405020304" pitchFamily="18" charset="0"/>
            </a:rPr>
            <a:t> </a:t>
          </a:r>
          <a:r>
            <a:rPr lang="en-GB" altLang="en-US" sz="2200" b="0" kern="1200" noProof="0" dirty="0" err="1">
              <a:latin typeface="Times New Roman" panose="02020603050405020304" pitchFamily="18" charset="0"/>
              <a:cs typeface="Times New Roman" panose="02020603050405020304" pitchFamily="18" charset="0"/>
            </a:rPr>
            <a:t>Chất</a:t>
          </a:r>
          <a:r>
            <a:rPr lang="en-GB" altLang="en-US" sz="2200" b="0" kern="1200" noProof="0" dirty="0">
              <a:latin typeface="Times New Roman" panose="02020603050405020304" pitchFamily="18" charset="0"/>
              <a:cs typeface="Times New Roman" panose="02020603050405020304" pitchFamily="18" charset="0"/>
            </a:rPr>
            <a:t> </a:t>
          </a:r>
          <a:r>
            <a:rPr lang="en-GB" altLang="en-US" sz="2200" b="0" kern="1200" noProof="0" dirty="0" err="1">
              <a:latin typeface="Times New Roman" panose="02020603050405020304" pitchFamily="18" charset="0"/>
              <a:cs typeface="Times New Roman" panose="02020603050405020304" pitchFamily="18" charset="0"/>
            </a:rPr>
            <a:t>lượng</a:t>
          </a:r>
          <a:r>
            <a:rPr lang="en-GB" altLang="en-US" sz="2200" b="0" kern="1200" noProof="0" dirty="0">
              <a:latin typeface="Times New Roman" panose="02020603050405020304" pitchFamily="18" charset="0"/>
              <a:cs typeface="Times New Roman" panose="02020603050405020304" pitchFamily="18" charset="0"/>
            </a:rPr>
            <a:t> </a:t>
          </a:r>
          <a:r>
            <a:rPr lang="en-GB" altLang="en-US" sz="2200" b="0" kern="1200" noProof="0" dirty="0" err="1">
              <a:latin typeface="Times New Roman" panose="02020603050405020304" pitchFamily="18" charset="0"/>
              <a:cs typeface="Times New Roman" panose="02020603050405020304" pitchFamily="18" charset="0"/>
            </a:rPr>
            <a:t>đoạn</a:t>
          </a:r>
          <a:r>
            <a:rPr lang="en-GB" altLang="en-US" sz="2200" b="0" kern="1200" noProof="0" dirty="0">
              <a:latin typeface="Times New Roman" panose="02020603050405020304" pitchFamily="18" charset="0"/>
              <a:cs typeface="Times New Roman" panose="02020603050405020304" pitchFamily="18" charset="0"/>
            </a:rPr>
            <a:t> </a:t>
          </a:r>
          <a:r>
            <a:rPr lang="en-GB" altLang="en-US" sz="2200" b="0" kern="1200" noProof="0" dirty="0" err="1">
              <a:latin typeface="Times New Roman" panose="02020603050405020304" pitchFamily="18" charset="0"/>
              <a:cs typeface="Times New Roman" panose="02020603050405020304" pitchFamily="18" charset="0"/>
            </a:rPr>
            <a:t>thị</a:t>
          </a:r>
          <a:r>
            <a:rPr lang="en-GB" altLang="en-US" sz="2200" b="0" kern="1200" noProof="0" dirty="0">
              <a:latin typeface="Times New Roman" panose="02020603050405020304" pitchFamily="18" charset="0"/>
              <a:cs typeface="Times New Roman" panose="02020603050405020304" pitchFamily="18" charset="0"/>
            </a:rPr>
            <a:t> </a:t>
          </a:r>
          <a:r>
            <a:rPr lang="en-GB" altLang="en-US" sz="2200" b="0" kern="1200" noProof="0" dirty="0" err="1">
              <a:latin typeface="Times New Roman" panose="02020603050405020304" pitchFamily="18" charset="0"/>
              <a:cs typeface="Times New Roman" panose="02020603050405020304" pitchFamily="18" charset="0"/>
            </a:rPr>
            <a:t>trường</a:t>
          </a:r>
          <a:endParaRPr lang="en-US" sz="2200" b="0" kern="1200" dirty="0">
            <a:latin typeface="Times New Roman" panose="02020603050405020304" pitchFamily="18" charset="0"/>
            <a:cs typeface="Times New Roman" panose="02020603050405020304" pitchFamily="18" charset="0"/>
          </a:endParaRPr>
        </a:p>
      </dsp:txBody>
      <dsp:txXfrm>
        <a:off x="4890612" y="1097839"/>
        <a:ext cx="1344938" cy="1344950"/>
      </dsp:txXfrm>
    </dsp:sp>
    <dsp:sp modelId="{0157BF27-54B0-4B7C-B983-710195284555}">
      <dsp:nvSpPr>
        <dsp:cNvPr id="0" name=""/>
        <dsp:cNvSpPr/>
      </dsp:nvSpPr>
      <dsp:spPr>
        <a:xfrm rot="2700000">
          <a:off x="2469375" y="761288"/>
          <a:ext cx="2017698" cy="2017698"/>
        </a:xfrm>
        <a:prstGeom prst="teardrop">
          <a:avLst>
            <a:gd name="adj" fmla="val 100000"/>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932B9D-A180-4D7C-99D2-E589D7DED9F1}">
      <dsp:nvSpPr>
        <dsp:cNvPr id="0" name=""/>
        <dsp:cNvSpPr/>
      </dsp:nvSpPr>
      <dsp:spPr>
        <a:xfrm>
          <a:off x="2536857" y="828778"/>
          <a:ext cx="1882735" cy="1883072"/>
        </a:xfrm>
        <a:prstGeom prst="ellipse">
          <a:avLst/>
        </a:prstGeom>
        <a:solidFill>
          <a:schemeClr val="lt1">
            <a:alpha val="90000"/>
            <a:hueOff val="0"/>
            <a:satOff val="0"/>
            <a:lumOff val="0"/>
            <a:alphaOff val="0"/>
          </a:schemeClr>
        </a:solidFill>
        <a:ln w="12700" cap="flat" cmpd="sng" algn="ctr">
          <a:solidFill>
            <a:schemeClr val="accent3">
              <a:hueOff val="2710599"/>
              <a:satOff val="100000"/>
              <a:lumOff val="-1470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vi-VN" sz="2200" b="0" kern="1200" dirty="0">
              <a:latin typeface="Times New Roman" panose="02020603050405020304" pitchFamily="18" charset="0"/>
              <a:cs typeface="Times New Roman" panose="02020603050405020304" pitchFamily="18" charset="0"/>
            </a:rPr>
            <a:t>X</a:t>
          </a:r>
          <a:r>
            <a:rPr lang="pt-BR" sz="2200" b="0" kern="1200" dirty="0">
              <a:latin typeface="Times New Roman" panose="02020603050405020304" pitchFamily="18" charset="0"/>
              <a:cs typeface="Times New Roman" panose="02020603050405020304" pitchFamily="18" charset="0"/>
            </a:rPr>
            <a:t>ác định mức độ hấp dẫn </a:t>
          </a:r>
          <a:endParaRPr lang="en-US" sz="2200" b="0" kern="1200" dirty="0">
            <a:latin typeface="Times New Roman" panose="02020603050405020304" pitchFamily="18" charset="0"/>
            <a:cs typeface="Times New Roman" panose="02020603050405020304" pitchFamily="18" charset="0"/>
          </a:endParaRPr>
        </a:p>
      </dsp:txBody>
      <dsp:txXfrm>
        <a:off x="2805755" y="1097839"/>
        <a:ext cx="1344938" cy="134495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D932953-ABC5-46A6-9FCC-9552DD8376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vi-VN"/>
          </a:p>
        </p:txBody>
      </p:sp>
      <p:sp>
        <p:nvSpPr>
          <p:cNvPr id="3" name="Date Placeholder 2">
            <a:extLst>
              <a:ext uri="{FF2B5EF4-FFF2-40B4-BE49-F238E27FC236}">
                <a16:creationId xmlns:a16="http://schemas.microsoft.com/office/drawing/2014/main" id="{6B524640-2D64-4999-BAA5-81BF4738358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4D030CD-905E-4683-97DC-D430245D2130}" type="datetimeFigureOut">
              <a:rPr lang="vi-VN" smtClean="0"/>
              <a:t>08/12/2022</a:t>
            </a:fld>
            <a:endParaRPr lang="vi-VN"/>
          </a:p>
        </p:txBody>
      </p:sp>
      <p:sp>
        <p:nvSpPr>
          <p:cNvPr id="4" name="Footer Placeholder 3">
            <a:extLst>
              <a:ext uri="{FF2B5EF4-FFF2-40B4-BE49-F238E27FC236}">
                <a16:creationId xmlns:a16="http://schemas.microsoft.com/office/drawing/2014/main" id="{6EDB7790-0BBB-4CD5-83F4-470BE98FCD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vi-VN"/>
          </a:p>
        </p:txBody>
      </p:sp>
      <p:sp>
        <p:nvSpPr>
          <p:cNvPr id="5" name="Slide Number Placeholder 4">
            <a:extLst>
              <a:ext uri="{FF2B5EF4-FFF2-40B4-BE49-F238E27FC236}">
                <a16:creationId xmlns:a16="http://schemas.microsoft.com/office/drawing/2014/main" id="{ABEDD2ED-91D6-4070-993D-147B7CE048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8B5E8E3-A79C-4C3D-8F17-DA0C0B7102EE}" type="slidenum">
              <a:rPr lang="vi-VN" smtClean="0"/>
              <a:t>‹#›</a:t>
            </a:fld>
            <a:endParaRPr lang="vi-VN"/>
          </a:p>
        </p:txBody>
      </p:sp>
    </p:spTree>
    <p:extLst>
      <p:ext uri="{BB962C8B-B14F-4D97-AF65-F5344CB8AC3E}">
        <p14:creationId xmlns:p14="http://schemas.microsoft.com/office/powerpoint/2010/main" val="30619016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vi-V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FCFB1-080A-4422-A1E4-AC0E6D688CF7}" type="datetimeFigureOut">
              <a:rPr lang="vi-VN" smtClean="0"/>
              <a:t>08/12/2022</a:t>
            </a:fld>
            <a:endParaRPr lang="vi-V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vi-V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vi-V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1F1-3A02-4E50-9F0A-3556A710E80E}" type="slidenum">
              <a:rPr lang="vi-VN" smtClean="0"/>
              <a:t>‹#›</a:t>
            </a:fld>
            <a:endParaRPr lang="vi-VN"/>
          </a:p>
        </p:txBody>
      </p:sp>
    </p:spTree>
    <p:extLst>
      <p:ext uri="{BB962C8B-B14F-4D97-AF65-F5344CB8AC3E}">
        <p14:creationId xmlns:p14="http://schemas.microsoft.com/office/powerpoint/2010/main" val="28397234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50115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404729596"/>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13644688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921692738"/>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1004787"/>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848940102"/>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836046860"/>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360446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90674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012987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274452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a:xfrm>
            <a:off x="3850443" y="9428584"/>
            <a:ext cx="2945659" cy="498054"/>
          </a:xfrm>
          <a:prstGeom prst="rect">
            <a:avLst/>
          </a:prstGeom>
        </p:spPr>
        <p:txBody>
          <a:bodyPr/>
          <a:lstStyle/>
          <a:p>
            <a:pPr>
              <a:defRPr/>
            </a:pPr>
            <a:fld id="{97EEAA60-BDDB-4417-A07E-AAC4C444FF45}" type="slidenum">
              <a:rPr lang="en-US" altLang="en-US" smtClean="0"/>
              <a:pPr>
                <a:defRPr/>
              </a:pPr>
              <a:t>14</a:t>
            </a:fld>
            <a:endParaRPr lang="en-US" altLang="en-US"/>
          </a:p>
        </p:txBody>
      </p:sp>
    </p:spTree>
    <p:extLst>
      <p:ext uri="{BB962C8B-B14F-4D97-AF65-F5344CB8AC3E}">
        <p14:creationId xmlns:p14="http://schemas.microsoft.com/office/powerpoint/2010/main" val="24722139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a:xfrm>
            <a:off x="3850443" y="9428584"/>
            <a:ext cx="2945659" cy="498054"/>
          </a:xfrm>
          <a:prstGeom prst="rect">
            <a:avLst/>
          </a:prstGeom>
        </p:spPr>
        <p:txBody>
          <a:bodyPr/>
          <a:lstStyle/>
          <a:p>
            <a:pPr>
              <a:defRPr/>
            </a:pPr>
            <a:fld id="{97EEAA60-BDDB-4417-A07E-AAC4C444FF45}" type="slidenum">
              <a:rPr lang="en-US" altLang="en-US" smtClean="0"/>
              <a:pPr>
                <a:defRPr/>
              </a:pPr>
              <a:t>15</a:t>
            </a:fld>
            <a:endParaRPr lang="en-US" altLang="en-US"/>
          </a:p>
        </p:txBody>
      </p:sp>
    </p:spTree>
    <p:extLst>
      <p:ext uri="{BB962C8B-B14F-4D97-AF65-F5344CB8AC3E}">
        <p14:creationId xmlns:p14="http://schemas.microsoft.com/office/powerpoint/2010/main" val="27861449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5708522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A9AB61C4-1128-4867-A111-A26402AA9548}"/>
              </a:ext>
            </a:extLst>
          </p:cNvPr>
          <p:cNvSpPr>
            <a:spLocks noGrp="1" noRot="1" noChangeAspect="1" noChangeArrowheads="1" noTextEdit="1"/>
          </p:cNvSpPr>
          <p:nvPr>
            <p:ph type="sldImg"/>
          </p:nvPr>
        </p:nvSpPr>
        <p:spPr/>
      </p:sp>
      <p:sp>
        <p:nvSpPr>
          <p:cNvPr id="44035" name="Notes Placeholder 2">
            <a:extLst>
              <a:ext uri="{FF2B5EF4-FFF2-40B4-BE49-F238E27FC236}">
                <a16:creationId xmlns:a16="http://schemas.microsoft.com/office/drawing/2014/main" id="{E69E24AF-1562-43EB-B3C6-52008783DCE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vi-VN" altLang="en-US" sz="1400" b="0" dirty="0">
              <a:latin typeface="Times New Roman" panose="02020603050405020304" pitchFamily="18" charset="0"/>
              <a:cs typeface="Times New Roman" panose="02020603050405020304" pitchFamily="18" charset="0"/>
            </a:endParaRPr>
          </a:p>
        </p:txBody>
      </p:sp>
      <p:sp>
        <p:nvSpPr>
          <p:cNvPr id="44036" name="Slide Number Placeholder 3">
            <a:extLst>
              <a:ext uri="{FF2B5EF4-FFF2-40B4-BE49-F238E27FC236}">
                <a16:creationId xmlns:a16="http://schemas.microsoft.com/office/drawing/2014/main" id="{ABB6AEE8-E678-460C-8FE1-B4CB8CC0AA7F}"/>
              </a:ext>
            </a:extLst>
          </p:cNvPr>
          <p:cNvSpPr>
            <a:spLocks noGrp="1"/>
          </p:cNvSpPr>
          <p:nvPr>
            <p:ph type="sldNum" sz="quarter" idx="5"/>
          </p:nvPr>
        </p:nvSpPr>
        <p:spPr>
          <a:xfrm>
            <a:off x="3850443" y="9428584"/>
            <a:ext cx="2945659" cy="4980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3F2A1D9-6A5E-4BCD-A727-A9B38512949C}" type="slidenum">
              <a:rPr kumimoji="0" lang="fr-FR"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Times New Roman" panose="02020603050405020304" pitchFamily="18" charset="0"/>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fr-FR"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15272113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a:xfrm>
            <a:off x="3850443" y="9428584"/>
            <a:ext cx="2945659" cy="498054"/>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7EEAA60-BDDB-4417-A07E-AAC4C444FF4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086477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836293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0146002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61126EB2-726E-4D88-AB80-5FED46883728}"/>
              </a:ext>
            </a:extLst>
          </p:cNvPr>
          <p:cNvSpPr>
            <a:spLocks noChangeArrowheads="1"/>
          </p:cNvSpPr>
          <p:nvPr/>
        </p:nvSpPr>
        <p:spPr bwMode="auto">
          <a:xfrm>
            <a:off x="5216272" y="0"/>
            <a:ext cx="3988913" cy="34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endParaRPr lang="en-US" altLang="en-US" sz="1800" b="0"/>
          </a:p>
        </p:txBody>
      </p:sp>
      <p:sp>
        <p:nvSpPr>
          <p:cNvPr id="51203" name="Rectangle 3">
            <a:extLst>
              <a:ext uri="{FF2B5EF4-FFF2-40B4-BE49-F238E27FC236}">
                <a16:creationId xmlns:a16="http://schemas.microsoft.com/office/drawing/2014/main" id="{B7BB0E2F-D244-4A5B-B464-1621A7F215D0}"/>
              </a:ext>
            </a:extLst>
          </p:cNvPr>
          <p:cNvSpPr>
            <a:spLocks noChangeArrowheads="1"/>
          </p:cNvSpPr>
          <p:nvPr/>
        </p:nvSpPr>
        <p:spPr bwMode="auto">
          <a:xfrm>
            <a:off x="5216272" y="6622684"/>
            <a:ext cx="3988913" cy="349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gn="r">
              <a:lnSpc>
                <a:spcPct val="100000"/>
              </a:lnSpc>
              <a:spcBef>
                <a:spcPct val="0"/>
              </a:spcBef>
            </a:pPr>
            <a:r>
              <a:rPr lang="en-GB" altLang="en-US" sz="1200" b="0">
                <a:latin typeface="Rockwell" panose="02060603020205020403" pitchFamily="18" charset="0"/>
              </a:rPr>
              <a:t>2</a:t>
            </a:r>
          </a:p>
        </p:txBody>
      </p:sp>
      <p:sp>
        <p:nvSpPr>
          <p:cNvPr id="51204" name="Rectangle 4">
            <a:extLst>
              <a:ext uri="{FF2B5EF4-FFF2-40B4-BE49-F238E27FC236}">
                <a16:creationId xmlns:a16="http://schemas.microsoft.com/office/drawing/2014/main" id="{536A8CC5-88A1-4CB1-BE8D-9283400B9AD7}"/>
              </a:ext>
            </a:extLst>
          </p:cNvPr>
          <p:cNvSpPr>
            <a:spLocks noChangeArrowheads="1"/>
          </p:cNvSpPr>
          <p:nvPr/>
        </p:nvSpPr>
        <p:spPr bwMode="auto">
          <a:xfrm>
            <a:off x="0" y="6622684"/>
            <a:ext cx="3988913" cy="349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endParaRPr lang="en-US" altLang="en-US" sz="1800" b="0"/>
          </a:p>
        </p:txBody>
      </p:sp>
      <p:sp>
        <p:nvSpPr>
          <p:cNvPr id="51205" name="Rectangle 5">
            <a:extLst>
              <a:ext uri="{FF2B5EF4-FFF2-40B4-BE49-F238E27FC236}">
                <a16:creationId xmlns:a16="http://schemas.microsoft.com/office/drawing/2014/main" id="{AFFFE915-7383-4750-9DA5-1E72AD997727}"/>
              </a:ext>
            </a:extLst>
          </p:cNvPr>
          <p:cNvSpPr>
            <a:spLocks noChangeArrowheads="1"/>
          </p:cNvSpPr>
          <p:nvPr/>
        </p:nvSpPr>
        <p:spPr bwMode="auto">
          <a:xfrm>
            <a:off x="0" y="0"/>
            <a:ext cx="3988913" cy="34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endParaRPr lang="en-US" altLang="en-US" sz="1800" b="0"/>
          </a:p>
        </p:txBody>
      </p:sp>
      <p:sp>
        <p:nvSpPr>
          <p:cNvPr id="51206" name="Rectangle 6">
            <a:extLst>
              <a:ext uri="{FF2B5EF4-FFF2-40B4-BE49-F238E27FC236}">
                <a16:creationId xmlns:a16="http://schemas.microsoft.com/office/drawing/2014/main" id="{0690EFE9-5B5F-4109-9F9E-EB7F76F47C53}"/>
              </a:ext>
            </a:extLst>
          </p:cNvPr>
          <p:cNvSpPr>
            <a:spLocks noGrp="1" noRot="1" noChangeAspect="1" noChangeArrowheads="1" noTextEdit="1"/>
          </p:cNvSpPr>
          <p:nvPr>
            <p:ph type="sldImg"/>
          </p:nvPr>
        </p:nvSpPr>
        <p:spPr/>
      </p:sp>
      <p:sp>
        <p:nvSpPr>
          <p:cNvPr id="51207" name="Rectangle 7">
            <a:extLst>
              <a:ext uri="{FF2B5EF4-FFF2-40B4-BE49-F238E27FC236}">
                <a16:creationId xmlns:a16="http://schemas.microsoft.com/office/drawing/2014/main" id="{F1E7C55B-9FC2-417D-BF16-FA29134AA3D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6517103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8557152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4814166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4469436C-8BEE-49F3-8F12-007C937DE69C}"/>
              </a:ext>
            </a:extLst>
          </p:cNvPr>
          <p:cNvSpPr>
            <a:spLocks noGrp="1" noRot="1" noChangeAspect="1" noTextEdit="1"/>
          </p:cNvSpPr>
          <p:nvPr>
            <p:ph type="sldImg"/>
          </p:nvPr>
        </p:nvSpPr>
        <p:spPr bwMode="auto">
          <a:ln>
            <a:solidFill>
              <a:srgbClr val="000000"/>
            </a:solidFill>
            <a:miter lim="800000"/>
            <a:headEnd/>
            <a:tailEnd/>
          </a:ln>
        </p:spPr>
      </p:sp>
      <p:sp>
        <p:nvSpPr>
          <p:cNvPr id="14339" name="Notes Placeholder 2">
            <a:extLst>
              <a:ext uri="{FF2B5EF4-FFF2-40B4-BE49-F238E27FC236}">
                <a16:creationId xmlns:a16="http://schemas.microsoft.com/office/drawing/2014/main" id="{BC29001E-F86B-45C2-84E2-D8A3A4E881F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4340" name="Slide Number Placeholder 3">
            <a:extLst>
              <a:ext uri="{FF2B5EF4-FFF2-40B4-BE49-F238E27FC236}">
                <a16:creationId xmlns:a16="http://schemas.microsoft.com/office/drawing/2014/main" id="{CE3C3167-BD18-4881-92D0-A4EA2F4D20B1}"/>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3A774EC1-EF9E-462A-9C52-C3AA3006B323}" type="slidenum">
              <a:rPr lang="en-US" altLang="en-US" sz="1200" b="0" smtClean="0"/>
              <a:pPr>
                <a:lnSpc>
                  <a:spcPct val="100000"/>
                </a:lnSpc>
                <a:spcBef>
                  <a:spcPct val="0"/>
                </a:spcBef>
              </a:pPr>
              <a:t>24</a:t>
            </a:fld>
            <a:endParaRPr lang="en-US" altLang="en-US" sz="1200" b="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4469436C-8BEE-49F3-8F12-007C937DE69C}"/>
              </a:ext>
            </a:extLst>
          </p:cNvPr>
          <p:cNvSpPr>
            <a:spLocks noGrp="1" noRot="1" noChangeAspect="1" noTextEdit="1"/>
          </p:cNvSpPr>
          <p:nvPr>
            <p:ph type="sldImg"/>
          </p:nvPr>
        </p:nvSpPr>
        <p:spPr bwMode="auto">
          <a:ln>
            <a:solidFill>
              <a:srgbClr val="000000"/>
            </a:solidFill>
            <a:miter lim="800000"/>
            <a:headEnd/>
            <a:tailEnd/>
          </a:ln>
        </p:spPr>
      </p:sp>
      <p:sp>
        <p:nvSpPr>
          <p:cNvPr id="14339" name="Notes Placeholder 2">
            <a:extLst>
              <a:ext uri="{FF2B5EF4-FFF2-40B4-BE49-F238E27FC236}">
                <a16:creationId xmlns:a16="http://schemas.microsoft.com/office/drawing/2014/main" id="{BC29001E-F86B-45C2-84E2-D8A3A4E881F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14340" name="Slide Number Placeholder 3">
            <a:extLst>
              <a:ext uri="{FF2B5EF4-FFF2-40B4-BE49-F238E27FC236}">
                <a16:creationId xmlns:a16="http://schemas.microsoft.com/office/drawing/2014/main" id="{CE3C3167-BD18-4881-92D0-A4EA2F4D20B1}"/>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3A774EC1-EF9E-462A-9C52-C3AA3006B323}" type="slidenum">
              <a:rPr lang="en-US" altLang="en-US" sz="1200" b="0" smtClean="0"/>
              <a:pPr>
                <a:lnSpc>
                  <a:spcPct val="100000"/>
                </a:lnSpc>
                <a:spcBef>
                  <a:spcPct val="0"/>
                </a:spcBef>
              </a:pPr>
              <a:t>25</a:t>
            </a:fld>
            <a:endParaRPr lang="en-US" altLang="en-US" sz="1200" b="0"/>
          </a:p>
        </p:txBody>
      </p:sp>
    </p:spTree>
    <p:extLst>
      <p:ext uri="{BB962C8B-B14F-4D97-AF65-F5344CB8AC3E}">
        <p14:creationId xmlns:p14="http://schemas.microsoft.com/office/powerpoint/2010/main" val="30551321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4469436C-8BEE-49F3-8F12-007C937DE69C}"/>
              </a:ext>
            </a:extLst>
          </p:cNvPr>
          <p:cNvSpPr>
            <a:spLocks noGrp="1" noRot="1" noChangeAspect="1" noTextEdit="1"/>
          </p:cNvSpPr>
          <p:nvPr>
            <p:ph type="sldImg"/>
          </p:nvPr>
        </p:nvSpPr>
        <p:spPr bwMode="auto">
          <a:ln>
            <a:solidFill>
              <a:srgbClr val="000000"/>
            </a:solidFill>
            <a:miter lim="800000"/>
            <a:headEnd/>
            <a:tailEnd/>
          </a:ln>
        </p:spPr>
      </p:sp>
      <p:sp>
        <p:nvSpPr>
          <p:cNvPr id="14339" name="Notes Placeholder 2">
            <a:extLst>
              <a:ext uri="{FF2B5EF4-FFF2-40B4-BE49-F238E27FC236}">
                <a16:creationId xmlns:a16="http://schemas.microsoft.com/office/drawing/2014/main" id="{BC29001E-F86B-45C2-84E2-D8A3A4E881F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14340" name="Slide Number Placeholder 3">
            <a:extLst>
              <a:ext uri="{FF2B5EF4-FFF2-40B4-BE49-F238E27FC236}">
                <a16:creationId xmlns:a16="http://schemas.microsoft.com/office/drawing/2014/main" id="{CE3C3167-BD18-4881-92D0-A4EA2F4D20B1}"/>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3A774EC1-EF9E-462A-9C52-C3AA3006B323}" type="slidenum">
              <a:rPr lang="en-US" altLang="en-US" sz="1200" b="0" smtClean="0"/>
              <a:pPr>
                <a:lnSpc>
                  <a:spcPct val="100000"/>
                </a:lnSpc>
                <a:spcBef>
                  <a:spcPct val="0"/>
                </a:spcBef>
              </a:pPr>
              <a:t>26</a:t>
            </a:fld>
            <a:endParaRPr lang="en-US" altLang="en-US" sz="1200" b="0"/>
          </a:p>
        </p:txBody>
      </p:sp>
    </p:spTree>
    <p:extLst>
      <p:ext uri="{BB962C8B-B14F-4D97-AF65-F5344CB8AC3E}">
        <p14:creationId xmlns:p14="http://schemas.microsoft.com/office/powerpoint/2010/main" val="7556469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4469436C-8BEE-49F3-8F12-007C937DE69C}"/>
              </a:ext>
            </a:extLst>
          </p:cNvPr>
          <p:cNvSpPr>
            <a:spLocks noGrp="1" noRot="1" noChangeAspect="1" noTextEdit="1"/>
          </p:cNvSpPr>
          <p:nvPr>
            <p:ph type="sldImg"/>
          </p:nvPr>
        </p:nvSpPr>
        <p:spPr bwMode="auto">
          <a:ln>
            <a:solidFill>
              <a:srgbClr val="000000"/>
            </a:solidFill>
            <a:miter lim="800000"/>
            <a:headEnd/>
            <a:tailEnd/>
          </a:ln>
        </p:spPr>
      </p:sp>
      <p:sp>
        <p:nvSpPr>
          <p:cNvPr id="14339" name="Notes Placeholder 2">
            <a:extLst>
              <a:ext uri="{FF2B5EF4-FFF2-40B4-BE49-F238E27FC236}">
                <a16:creationId xmlns:a16="http://schemas.microsoft.com/office/drawing/2014/main" id="{BC29001E-F86B-45C2-84E2-D8A3A4E881F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14340" name="Slide Number Placeholder 3">
            <a:extLst>
              <a:ext uri="{FF2B5EF4-FFF2-40B4-BE49-F238E27FC236}">
                <a16:creationId xmlns:a16="http://schemas.microsoft.com/office/drawing/2014/main" id="{CE3C3167-BD18-4881-92D0-A4EA2F4D20B1}"/>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3A774EC1-EF9E-462A-9C52-C3AA3006B323}" type="slidenum">
              <a:rPr lang="en-US" altLang="en-US" sz="1200" b="0" smtClean="0"/>
              <a:pPr>
                <a:lnSpc>
                  <a:spcPct val="100000"/>
                </a:lnSpc>
                <a:spcBef>
                  <a:spcPct val="0"/>
                </a:spcBef>
              </a:pPr>
              <a:t>27</a:t>
            </a:fld>
            <a:endParaRPr lang="en-US" altLang="en-US" sz="1200" b="0"/>
          </a:p>
        </p:txBody>
      </p:sp>
    </p:spTree>
    <p:extLst>
      <p:ext uri="{BB962C8B-B14F-4D97-AF65-F5344CB8AC3E}">
        <p14:creationId xmlns:p14="http://schemas.microsoft.com/office/powerpoint/2010/main" val="1854436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9033780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4469436C-8BEE-49F3-8F12-007C937DE69C}"/>
              </a:ext>
            </a:extLst>
          </p:cNvPr>
          <p:cNvSpPr>
            <a:spLocks noGrp="1" noRot="1" noChangeAspect="1" noTextEdit="1"/>
          </p:cNvSpPr>
          <p:nvPr>
            <p:ph type="sldImg"/>
          </p:nvPr>
        </p:nvSpPr>
        <p:spPr bwMode="auto">
          <a:ln>
            <a:solidFill>
              <a:srgbClr val="000000"/>
            </a:solidFill>
            <a:miter lim="800000"/>
            <a:headEnd/>
            <a:tailEnd/>
          </a:ln>
        </p:spPr>
      </p:sp>
      <p:sp>
        <p:nvSpPr>
          <p:cNvPr id="14339" name="Notes Placeholder 2">
            <a:extLst>
              <a:ext uri="{FF2B5EF4-FFF2-40B4-BE49-F238E27FC236}">
                <a16:creationId xmlns:a16="http://schemas.microsoft.com/office/drawing/2014/main" id="{BC29001E-F86B-45C2-84E2-D8A3A4E881F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14340" name="Slide Number Placeholder 3">
            <a:extLst>
              <a:ext uri="{FF2B5EF4-FFF2-40B4-BE49-F238E27FC236}">
                <a16:creationId xmlns:a16="http://schemas.microsoft.com/office/drawing/2014/main" id="{CE3C3167-BD18-4881-92D0-A4EA2F4D20B1}"/>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3A774EC1-EF9E-462A-9C52-C3AA3006B323}" type="slidenum">
              <a:rPr lang="en-US" altLang="en-US" sz="1200" b="0" smtClean="0"/>
              <a:pPr>
                <a:lnSpc>
                  <a:spcPct val="100000"/>
                </a:lnSpc>
                <a:spcBef>
                  <a:spcPct val="0"/>
                </a:spcBef>
              </a:pPr>
              <a:t>29</a:t>
            </a:fld>
            <a:endParaRPr lang="en-US" altLang="en-US" sz="1200" b="0"/>
          </a:p>
        </p:txBody>
      </p:sp>
    </p:spTree>
    <p:extLst>
      <p:ext uri="{BB962C8B-B14F-4D97-AF65-F5344CB8AC3E}">
        <p14:creationId xmlns:p14="http://schemas.microsoft.com/office/powerpoint/2010/main" val="3074683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582BF3F3-810D-43BC-AF15-C37201B710C0}"/>
              </a:ext>
            </a:extLst>
          </p:cNvPr>
          <p:cNvSpPr>
            <a:spLocks noGrp="1" noChangeArrowheads="1"/>
          </p:cNvSpPr>
          <p:nvPr>
            <p:ph type="sldNum" sz="quarter" idx="5"/>
          </p:nvPr>
        </p:nvSpPr>
        <p:spPr>
          <a:xfrm>
            <a:off x="3850443" y="9428584"/>
            <a:ext cx="2945659" cy="4980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6BF70110-363B-46E2-8326-BC73D4028DC8}" type="slidenum">
              <a:rPr lang="en-US" altLang="en-US" sz="1200" b="0" smtClean="0"/>
              <a:pPr>
                <a:lnSpc>
                  <a:spcPct val="100000"/>
                </a:lnSpc>
                <a:spcBef>
                  <a:spcPct val="0"/>
                </a:spcBef>
              </a:pPr>
              <a:t>3</a:t>
            </a:fld>
            <a:endParaRPr lang="en-US" altLang="en-US" sz="1200" b="0"/>
          </a:p>
        </p:txBody>
      </p:sp>
      <p:sp>
        <p:nvSpPr>
          <p:cNvPr id="21507" name="Rectangle 2">
            <a:extLst>
              <a:ext uri="{FF2B5EF4-FFF2-40B4-BE49-F238E27FC236}">
                <a16:creationId xmlns:a16="http://schemas.microsoft.com/office/drawing/2014/main" id="{F6379EC4-974A-46D6-8072-8D73BF81E8C6}"/>
              </a:ext>
            </a:extLst>
          </p:cNvPr>
          <p:cNvSpPr>
            <a:spLocks noGrp="1" noRot="1" noChangeAspect="1" noChangeArrowheads="1" noTextEdit="1"/>
          </p:cNvSpPr>
          <p:nvPr>
            <p:ph type="sldImg"/>
          </p:nvPr>
        </p:nvSpPr>
        <p:spPr/>
      </p:sp>
      <p:sp>
        <p:nvSpPr>
          <p:cNvPr id="21508" name="Rectangle 3">
            <a:extLst>
              <a:ext uri="{FF2B5EF4-FFF2-40B4-BE49-F238E27FC236}">
                <a16:creationId xmlns:a16="http://schemas.microsoft.com/office/drawing/2014/main" id="{2F5FDA79-D5C5-42A9-8850-40B4D09EE82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4469436C-8BEE-49F3-8F12-007C937DE69C}"/>
              </a:ext>
            </a:extLst>
          </p:cNvPr>
          <p:cNvSpPr>
            <a:spLocks noGrp="1" noRot="1" noChangeAspect="1" noTextEdit="1"/>
          </p:cNvSpPr>
          <p:nvPr>
            <p:ph type="sldImg"/>
          </p:nvPr>
        </p:nvSpPr>
        <p:spPr bwMode="auto">
          <a:ln>
            <a:solidFill>
              <a:srgbClr val="000000"/>
            </a:solidFill>
            <a:miter lim="800000"/>
            <a:headEnd/>
            <a:tailEnd/>
          </a:ln>
        </p:spPr>
      </p:sp>
      <p:sp>
        <p:nvSpPr>
          <p:cNvPr id="14339" name="Notes Placeholder 2">
            <a:extLst>
              <a:ext uri="{FF2B5EF4-FFF2-40B4-BE49-F238E27FC236}">
                <a16:creationId xmlns:a16="http://schemas.microsoft.com/office/drawing/2014/main" id="{BC29001E-F86B-45C2-84E2-D8A3A4E881F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14340" name="Slide Number Placeholder 3">
            <a:extLst>
              <a:ext uri="{FF2B5EF4-FFF2-40B4-BE49-F238E27FC236}">
                <a16:creationId xmlns:a16="http://schemas.microsoft.com/office/drawing/2014/main" id="{CE3C3167-BD18-4881-92D0-A4EA2F4D20B1}"/>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3A774EC1-EF9E-462A-9C52-C3AA3006B323}" type="slidenum">
              <a:rPr lang="en-US" altLang="en-US" sz="1200" b="0" smtClean="0"/>
              <a:pPr>
                <a:lnSpc>
                  <a:spcPct val="100000"/>
                </a:lnSpc>
                <a:spcBef>
                  <a:spcPct val="0"/>
                </a:spcBef>
              </a:pPr>
              <a:t>30</a:t>
            </a:fld>
            <a:endParaRPr lang="en-US" altLang="en-US" sz="1200" b="0"/>
          </a:p>
        </p:txBody>
      </p:sp>
    </p:spTree>
    <p:extLst>
      <p:ext uri="{BB962C8B-B14F-4D97-AF65-F5344CB8AC3E}">
        <p14:creationId xmlns:p14="http://schemas.microsoft.com/office/powerpoint/2010/main" val="22890313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4469436C-8BEE-49F3-8F12-007C937DE69C}"/>
              </a:ext>
            </a:extLst>
          </p:cNvPr>
          <p:cNvSpPr>
            <a:spLocks noGrp="1" noRot="1" noChangeAspect="1" noTextEdit="1"/>
          </p:cNvSpPr>
          <p:nvPr>
            <p:ph type="sldImg"/>
          </p:nvPr>
        </p:nvSpPr>
        <p:spPr bwMode="auto">
          <a:ln>
            <a:solidFill>
              <a:srgbClr val="000000"/>
            </a:solidFill>
            <a:miter lim="800000"/>
            <a:headEnd/>
            <a:tailEnd/>
          </a:ln>
        </p:spPr>
      </p:sp>
      <p:sp>
        <p:nvSpPr>
          <p:cNvPr id="14339" name="Notes Placeholder 2">
            <a:extLst>
              <a:ext uri="{FF2B5EF4-FFF2-40B4-BE49-F238E27FC236}">
                <a16:creationId xmlns:a16="http://schemas.microsoft.com/office/drawing/2014/main" id="{BC29001E-F86B-45C2-84E2-D8A3A4E881F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14340" name="Slide Number Placeholder 3">
            <a:extLst>
              <a:ext uri="{FF2B5EF4-FFF2-40B4-BE49-F238E27FC236}">
                <a16:creationId xmlns:a16="http://schemas.microsoft.com/office/drawing/2014/main" id="{CE3C3167-BD18-4881-92D0-A4EA2F4D20B1}"/>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3A774EC1-EF9E-462A-9C52-C3AA3006B323}" type="slidenum">
              <a:rPr lang="en-US" altLang="en-US" sz="1200" b="0" smtClean="0"/>
              <a:pPr>
                <a:lnSpc>
                  <a:spcPct val="100000"/>
                </a:lnSpc>
                <a:spcBef>
                  <a:spcPct val="0"/>
                </a:spcBef>
              </a:pPr>
              <a:t>31</a:t>
            </a:fld>
            <a:endParaRPr lang="en-US" altLang="en-US" sz="1200" b="0"/>
          </a:p>
        </p:txBody>
      </p:sp>
    </p:spTree>
    <p:extLst>
      <p:ext uri="{BB962C8B-B14F-4D97-AF65-F5344CB8AC3E}">
        <p14:creationId xmlns:p14="http://schemas.microsoft.com/office/powerpoint/2010/main" val="3989858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3192792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0337815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0192026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5696598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6829875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7985003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2933791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417309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7175273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78E280FC-3D17-4B46-9973-23477527864D}"/>
              </a:ext>
            </a:extLst>
          </p:cNvPr>
          <p:cNvSpPr>
            <a:spLocks noGrp="1" noRot="1" noChangeAspect="1" noTextEdit="1"/>
          </p:cNvSpPr>
          <p:nvPr>
            <p:ph type="sldImg"/>
          </p:nvPr>
        </p:nvSpPr>
        <p:spPr bwMode="auto">
          <a:ln>
            <a:solidFill>
              <a:srgbClr val="000000"/>
            </a:solidFill>
            <a:miter lim="800000"/>
            <a:headEnd/>
            <a:tailEnd/>
          </a:ln>
        </p:spPr>
      </p:sp>
      <p:sp>
        <p:nvSpPr>
          <p:cNvPr id="29699" name="Notes Placeholder 2">
            <a:extLst>
              <a:ext uri="{FF2B5EF4-FFF2-40B4-BE49-F238E27FC236}">
                <a16:creationId xmlns:a16="http://schemas.microsoft.com/office/drawing/2014/main" id="{B279BB6E-8618-4268-ADD1-70E3A17987D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29700" name="Slide Number Placeholder 3">
            <a:extLst>
              <a:ext uri="{FF2B5EF4-FFF2-40B4-BE49-F238E27FC236}">
                <a16:creationId xmlns:a16="http://schemas.microsoft.com/office/drawing/2014/main" id="{A6178A8B-4615-4EA6-AD49-9823DE85D036}"/>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535A862D-35CA-4FA2-9136-F2D674477C2F}" type="slidenum">
              <a:rPr lang="en-US" altLang="en-US" sz="1200" b="0" smtClean="0"/>
              <a:pPr>
                <a:lnSpc>
                  <a:spcPct val="100000"/>
                </a:lnSpc>
                <a:spcBef>
                  <a:spcPct val="0"/>
                </a:spcBef>
              </a:pPr>
              <a:t>40</a:t>
            </a:fld>
            <a:endParaRPr lang="en-US" altLang="en-US" sz="1200" b="0"/>
          </a:p>
        </p:txBody>
      </p:sp>
    </p:spTree>
    <p:extLst>
      <p:ext uri="{BB962C8B-B14F-4D97-AF65-F5344CB8AC3E}">
        <p14:creationId xmlns:p14="http://schemas.microsoft.com/office/powerpoint/2010/main" val="1240175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B58B339A-7669-4ED3-8766-85EC361D1BD3}"/>
              </a:ext>
            </a:extLst>
          </p:cNvPr>
          <p:cNvSpPr>
            <a:spLocks noGrp="1" noRot="1" noChangeAspect="1" noTextEdit="1"/>
          </p:cNvSpPr>
          <p:nvPr>
            <p:ph type="sldImg"/>
          </p:nvPr>
        </p:nvSpPr>
        <p:spPr bwMode="auto">
          <a:ln>
            <a:solidFill>
              <a:srgbClr val="000000"/>
            </a:solidFill>
            <a:miter lim="800000"/>
            <a:headEnd/>
            <a:tailEnd/>
          </a:ln>
        </p:spPr>
      </p:sp>
      <p:sp>
        <p:nvSpPr>
          <p:cNvPr id="31747" name="Notes Placeholder 2">
            <a:extLst>
              <a:ext uri="{FF2B5EF4-FFF2-40B4-BE49-F238E27FC236}">
                <a16:creationId xmlns:a16="http://schemas.microsoft.com/office/drawing/2014/main" id="{1C5D2211-A28F-4C70-8E9C-53E7A9F0CFF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31748" name="Slide Number Placeholder 3">
            <a:extLst>
              <a:ext uri="{FF2B5EF4-FFF2-40B4-BE49-F238E27FC236}">
                <a16:creationId xmlns:a16="http://schemas.microsoft.com/office/drawing/2014/main" id="{C79E4E5F-6E1F-4A06-A389-68695AEE74B0}"/>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DDB83B7B-CC73-45D1-A453-BD085407B632}" type="slidenum">
              <a:rPr lang="en-US" altLang="en-US" sz="1200" b="0" smtClean="0"/>
              <a:pPr>
                <a:lnSpc>
                  <a:spcPct val="100000"/>
                </a:lnSpc>
                <a:spcBef>
                  <a:spcPct val="0"/>
                </a:spcBef>
              </a:pPr>
              <a:t>41</a:t>
            </a:fld>
            <a:endParaRPr lang="en-US" altLang="en-US" sz="1200" b="0"/>
          </a:p>
        </p:txBody>
      </p:sp>
    </p:spTree>
    <p:extLst>
      <p:ext uri="{BB962C8B-B14F-4D97-AF65-F5344CB8AC3E}">
        <p14:creationId xmlns:p14="http://schemas.microsoft.com/office/powerpoint/2010/main" val="22142179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530788EF-D441-443C-BDF9-9323846A0284}"/>
              </a:ext>
            </a:extLst>
          </p:cNvPr>
          <p:cNvSpPr>
            <a:spLocks noGrp="1" noRot="1" noChangeAspect="1" noTextEdit="1"/>
          </p:cNvSpPr>
          <p:nvPr>
            <p:ph type="sldImg"/>
          </p:nvPr>
        </p:nvSpPr>
        <p:spPr bwMode="auto">
          <a:ln>
            <a:solidFill>
              <a:srgbClr val="000000"/>
            </a:solidFill>
            <a:miter lim="800000"/>
            <a:headEnd/>
            <a:tailEnd/>
          </a:ln>
        </p:spPr>
      </p:sp>
      <p:sp>
        <p:nvSpPr>
          <p:cNvPr id="33795" name="Notes Placeholder 2">
            <a:extLst>
              <a:ext uri="{FF2B5EF4-FFF2-40B4-BE49-F238E27FC236}">
                <a16:creationId xmlns:a16="http://schemas.microsoft.com/office/drawing/2014/main" id="{B9A0ECF4-18C7-4170-BBEB-28345C85F3B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33796" name="Slide Number Placeholder 3">
            <a:extLst>
              <a:ext uri="{FF2B5EF4-FFF2-40B4-BE49-F238E27FC236}">
                <a16:creationId xmlns:a16="http://schemas.microsoft.com/office/drawing/2014/main" id="{F281B006-A626-41A4-96C5-344304773B60}"/>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1BC2DE16-C084-4DDF-BA76-760AB284FB74}" type="slidenum">
              <a:rPr lang="en-US" altLang="en-US" sz="1200" b="0" smtClean="0"/>
              <a:pPr>
                <a:lnSpc>
                  <a:spcPct val="100000"/>
                </a:lnSpc>
                <a:spcBef>
                  <a:spcPct val="0"/>
                </a:spcBef>
              </a:pPr>
              <a:t>42</a:t>
            </a:fld>
            <a:endParaRPr lang="en-US" altLang="en-US" sz="1200" b="0"/>
          </a:p>
        </p:txBody>
      </p:sp>
    </p:spTree>
    <p:extLst>
      <p:ext uri="{BB962C8B-B14F-4D97-AF65-F5344CB8AC3E}">
        <p14:creationId xmlns:p14="http://schemas.microsoft.com/office/powerpoint/2010/main" val="34188741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41431463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D4F2871C-2365-4FE6-A9CE-8DF9E678ABF8}"/>
              </a:ext>
            </a:extLst>
          </p:cNvPr>
          <p:cNvSpPr>
            <a:spLocks noGrp="1" noRot="1" noChangeAspect="1" noTextEdit="1"/>
          </p:cNvSpPr>
          <p:nvPr>
            <p:ph type="sldImg"/>
          </p:nvPr>
        </p:nvSpPr>
        <p:spPr bwMode="auto">
          <a:ln>
            <a:solidFill>
              <a:srgbClr val="000000"/>
            </a:solidFill>
            <a:miter lim="800000"/>
            <a:headEnd/>
            <a:tailEnd/>
          </a:ln>
        </p:spPr>
      </p:sp>
      <p:sp>
        <p:nvSpPr>
          <p:cNvPr id="37891" name="Notes Placeholder 2">
            <a:extLst>
              <a:ext uri="{FF2B5EF4-FFF2-40B4-BE49-F238E27FC236}">
                <a16:creationId xmlns:a16="http://schemas.microsoft.com/office/drawing/2014/main" id="{23160591-C9A1-462D-929D-B5CE989346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0" dirty="0">
              <a:latin typeface="Arial" panose="020B0604020202020204" pitchFamily="34" charset="0"/>
            </a:endParaRPr>
          </a:p>
        </p:txBody>
      </p:sp>
      <p:sp>
        <p:nvSpPr>
          <p:cNvPr id="37892" name="Slide Number Placeholder 3">
            <a:extLst>
              <a:ext uri="{FF2B5EF4-FFF2-40B4-BE49-F238E27FC236}">
                <a16:creationId xmlns:a16="http://schemas.microsoft.com/office/drawing/2014/main" id="{37A18C52-B0C8-45C4-80E8-D7D73C0AC194}"/>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4C07D23E-5CDD-4C63-9817-2739F66AD6C6}" type="slidenum">
              <a:rPr lang="en-US" altLang="en-US" sz="1200" b="0" smtClean="0"/>
              <a:pPr>
                <a:lnSpc>
                  <a:spcPct val="100000"/>
                </a:lnSpc>
                <a:spcBef>
                  <a:spcPct val="0"/>
                </a:spcBef>
              </a:pPr>
              <a:t>44</a:t>
            </a:fld>
            <a:endParaRPr lang="en-US" altLang="en-US" sz="1200" b="0"/>
          </a:p>
        </p:txBody>
      </p:sp>
    </p:spTree>
    <p:extLst>
      <p:ext uri="{BB962C8B-B14F-4D97-AF65-F5344CB8AC3E}">
        <p14:creationId xmlns:p14="http://schemas.microsoft.com/office/powerpoint/2010/main" val="424904734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8B8E7D43-9654-48C5-A102-0460B0F5EF69}"/>
              </a:ext>
            </a:extLst>
          </p:cNvPr>
          <p:cNvSpPr>
            <a:spLocks noGrp="1" noRot="1" noChangeAspect="1" noTextEdit="1"/>
          </p:cNvSpPr>
          <p:nvPr>
            <p:ph type="sldImg"/>
          </p:nvPr>
        </p:nvSpPr>
        <p:spPr bwMode="auto">
          <a:ln>
            <a:solidFill>
              <a:srgbClr val="000000"/>
            </a:solidFill>
            <a:miter lim="800000"/>
            <a:headEnd/>
            <a:tailEnd/>
          </a:ln>
        </p:spPr>
      </p:sp>
      <p:sp>
        <p:nvSpPr>
          <p:cNvPr id="39939" name="Notes Placeholder 2">
            <a:extLst>
              <a:ext uri="{FF2B5EF4-FFF2-40B4-BE49-F238E27FC236}">
                <a16:creationId xmlns:a16="http://schemas.microsoft.com/office/drawing/2014/main" id="{2AF7C0AC-8253-4E46-AC24-85678105DCB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39940" name="Slide Number Placeholder 3">
            <a:extLst>
              <a:ext uri="{FF2B5EF4-FFF2-40B4-BE49-F238E27FC236}">
                <a16:creationId xmlns:a16="http://schemas.microsoft.com/office/drawing/2014/main" id="{930EB074-50EF-48DB-BDF5-9FF8A534FEF6}"/>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A103150A-6B16-42F3-8E45-F202A995AC20}" type="slidenum">
              <a:rPr lang="en-US" altLang="en-US" sz="1200" b="0" smtClean="0"/>
              <a:pPr>
                <a:lnSpc>
                  <a:spcPct val="100000"/>
                </a:lnSpc>
                <a:spcBef>
                  <a:spcPct val="0"/>
                </a:spcBef>
              </a:pPr>
              <a:t>45</a:t>
            </a:fld>
            <a:endParaRPr lang="en-US" altLang="en-US" sz="1200" b="0"/>
          </a:p>
        </p:txBody>
      </p:sp>
    </p:spTree>
    <p:extLst>
      <p:ext uri="{BB962C8B-B14F-4D97-AF65-F5344CB8AC3E}">
        <p14:creationId xmlns:p14="http://schemas.microsoft.com/office/powerpoint/2010/main" val="7099455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026207F2-2CF0-4F28-BDD6-B500C2031268}"/>
              </a:ext>
            </a:extLst>
          </p:cNvPr>
          <p:cNvSpPr>
            <a:spLocks noGrp="1" noRot="1" noChangeAspect="1" noTextEdit="1"/>
          </p:cNvSpPr>
          <p:nvPr>
            <p:ph type="sldImg"/>
          </p:nvPr>
        </p:nvSpPr>
        <p:spPr bwMode="auto">
          <a:ln>
            <a:solidFill>
              <a:srgbClr val="000000"/>
            </a:solidFill>
            <a:miter lim="800000"/>
            <a:headEnd/>
            <a:tailEnd/>
          </a:ln>
        </p:spPr>
      </p:sp>
      <p:sp>
        <p:nvSpPr>
          <p:cNvPr id="41987" name="Notes Placeholder 2">
            <a:extLst>
              <a:ext uri="{FF2B5EF4-FFF2-40B4-BE49-F238E27FC236}">
                <a16:creationId xmlns:a16="http://schemas.microsoft.com/office/drawing/2014/main" id="{35313ADD-3073-47EA-A203-9EB56B0D193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41988" name="Slide Number Placeholder 3">
            <a:extLst>
              <a:ext uri="{FF2B5EF4-FFF2-40B4-BE49-F238E27FC236}">
                <a16:creationId xmlns:a16="http://schemas.microsoft.com/office/drawing/2014/main" id="{7AACB095-4D9F-4A26-BCC5-7E237A9057B8}"/>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FBA784BE-8D54-481D-939B-994C003EE869}" type="slidenum">
              <a:rPr lang="en-US" altLang="en-US" sz="1200" b="0" smtClean="0"/>
              <a:pPr>
                <a:lnSpc>
                  <a:spcPct val="100000"/>
                </a:lnSpc>
                <a:spcBef>
                  <a:spcPct val="0"/>
                </a:spcBef>
              </a:pPr>
              <a:t>46</a:t>
            </a:fld>
            <a:endParaRPr lang="en-US" altLang="en-US" sz="1200" b="0"/>
          </a:p>
        </p:txBody>
      </p:sp>
    </p:spTree>
    <p:extLst>
      <p:ext uri="{BB962C8B-B14F-4D97-AF65-F5344CB8AC3E}">
        <p14:creationId xmlns:p14="http://schemas.microsoft.com/office/powerpoint/2010/main" val="41329872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20917593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a:extLst>
              <a:ext uri="{FF2B5EF4-FFF2-40B4-BE49-F238E27FC236}">
                <a16:creationId xmlns:a16="http://schemas.microsoft.com/office/drawing/2014/main" id="{E63FF94F-08EE-4831-94FD-AAEAE0D9B6AC}"/>
              </a:ext>
            </a:extLst>
          </p:cNvPr>
          <p:cNvSpPr>
            <a:spLocks noGrp="1" noRot="1" noChangeAspect="1" noTextEdit="1"/>
          </p:cNvSpPr>
          <p:nvPr>
            <p:ph type="sldImg"/>
          </p:nvPr>
        </p:nvSpPr>
        <p:spPr bwMode="auto">
          <a:ln>
            <a:solidFill>
              <a:srgbClr val="000000"/>
            </a:solidFill>
            <a:miter lim="800000"/>
            <a:headEnd/>
            <a:tailEnd/>
          </a:ln>
        </p:spPr>
      </p:sp>
      <p:sp>
        <p:nvSpPr>
          <p:cNvPr id="54275" name="Notes Placeholder 2">
            <a:extLst>
              <a:ext uri="{FF2B5EF4-FFF2-40B4-BE49-F238E27FC236}">
                <a16:creationId xmlns:a16="http://schemas.microsoft.com/office/drawing/2014/main" id="{C2EC8199-3403-4B96-B737-57A2B0FB24E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54276" name="Slide Number Placeholder 3">
            <a:extLst>
              <a:ext uri="{FF2B5EF4-FFF2-40B4-BE49-F238E27FC236}">
                <a16:creationId xmlns:a16="http://schemas.microsoft.com/office/drawing/2014/main" id="{1262E3EE-9889-4B3C-86F8-9360BB364869}"/>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7C8EE1CA-5BB0-4CF6-8A29-9E5B1320C618}" type="slidenum">
              <a:rPr lang="en-US" altLang="en-US" sz="1200" b="0" smtClean="0"/>
              <a:pPr>
                <a:lnSpc>
                  <a:spcPct val="100000"/>
                </a:lnSpc>
                <a:spcBef>
                  <a:spcPct val="0"/>
                </a:spcBef>
              </a:pPr>
              <a:t>48</a:t>
            </a:fld>
            <a:endParaRPr lang="en-US" altLang="en-US" sz="1200" b="0"/>
          </a:p>
        </p:txBody>
      </p:sp>
    </p:spTree>
    <p:extLst>
      <p:ext uri="{BB962C8B-B14F-4D97-AF65-F5344CB8AC3E}">
        <p14:creationId xmlns:p14="http://schemas.microsoft.com/office/powerpoint/2010/main" val="315714192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a:extLst>
              <a:ext uri="{FF2B5EF4-FFF2-40B4-BE49-F238E27FC236}">
                <a16:creationId xmlns:a16="http://schemas.microsoft.com/office/drawing/2014/main" id="{B9130E5A-DC68-4D9B-81D7-8D81941D4501}"/>
              </a:ext>
            </a:extLst>
          </p:cNvPr>
          <p:cNvSpPr>
            <a:spLocks noGrp="1" noRot="1" noChangeAspect="1" noTextEdit="1"/>
          </p:cNvSpPr>
          <p:nvPr>
            <p:ph type="sldImg"/>
          </p:nvPr>
        </p:nvSpPr>
        <p:spPr bwMode="auto">
          <a:ln>
            <a:solidFill>
              <a:srgbClr val="000000"/>
            </a:solidFill>
            <a:miter lim="800000"/>
            <a:headEnd/>
            <a:tailEnd/>
          </a:ln>
        </p:spPr>
      </p:sp>
      <p:sp>
        <p:nvSpPr>
          <p:cNvPr id="56323" name="Notes Placeholder 2">
            <a:extLst>
              <a:ext uri="{FF2B5EF4-FFF2-40B4-BE49-F238E27FC236}">
                <a16:creationId xmlns:a16="http://schemas.microsoft.com/office/drawing/2014/main" id="{91D0D4DC-53F2-4BC2-92E6-1C4E624399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0" dirty="0">
              <a:latin typeface="Arial" panose="020B0604020202020204" pitchFamily="34" charset="0"/>
            </a:endParaRPr>
          </a:p>
        </p:txBody>
      </p:sp>
      <p:sp>
        <p:nvSpPr>
          <p:cNvPr id="56324" name="Slide Number Placeholder 3">
            <a:extLst>
              <a:ext uri="{FF2B5EF4-FFF2-40B4-BE49-F238E27FC236}">
                <a16:creationId xmlns:a16="http://schemas.microsoft.com/office/drawing/2014/main" id="{B375D76C-DD88-409A-B255-6EC078BD5FFB}"/>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A97BF576-C57F-4E69-A833-21C0D0FFE4BA}" type="slidenum">
              <a:rPr lang="en-US" altLang="en-US" sz="1200" b="0" smtClean="0"/>
              <a:pPr>
                <a:lnSpc>
                  <a:spcPct val="100000"/>
                </a:lnSpc>
                <a:spcBef>
                  <a:spcPct val="0"/>
                </a:spcBef>
              </a:pPr>
              <a:t>49</a:t>
            </a:fld>
            <a:endParaRPr lang="en-US" altLang="en-US" sz="1200" b="0"/>
          </a:p>
        </p:txBody>
      </p:sp>
    </p:spTree>
    <p:extLst>
      <p:ext uri="{BB962C8B-B14F-4D97-AF65-F5344CB8AC3E}">
        <p14:creationId xmlns:p14="http://schemas.microsoft.com/office/powerpoint/2010/main" val="1024756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83824486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37631169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a:extLst>
              <a:ext uri="{FF2B5EF4-FFF2-40B4-BE49-F238E27FC236}">
                <a16:creationId xmlns:a16="http://schemas.microsoft.com/office/drawing/2014/main" id="{531E1EEB-E0D4-413A-BA12-AA4AFD2C1A3C}"/>
              </a:ext>
            </a:extLst>
          </p:cNvPr>
          <p:cNvSpPr>
            <a:spLocks noGrp="1" noRot="1" noChangeAspect="1" noTextEdit="1"/>
          </p:cNvSpPr>
          <p:nvPr>
            <p:ph type="sldImg"/>
          </p:nvPr>
        </p:nvSpPr>
        <p:spPr bwMode="auto">
          <a:ln>
            <a:solidFill>
              <a:srgbClr val="000000"/>
            </a:solidFill>
            <a:miter lim="800000"/>
            <a:headEnd/>
            <a:tailEnd/>
          </a:ln>
        </p:spPr>
      </p:sp>
      <p:sp>
        <p:nvSpPr>
          <p:cNvPr id="46083" name="Notes Placeholder 2">
            <a:extLst>
              <a:ext uri="{FF2B5EF4-FFF2-40B4-BE49-F238E27FC236}">
                <a16:creationId xmlns:a16="http://schemas.microsoft.com/office/drawing/2014/main" id="{C01A51A0-4A7A-4F23-A1E9-02AA6DDE55E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1100" b="0" dirty="0">
              <a:latin typeface="Times New Roman" panose="02020603050405020304" pitchFamily="18" charset="0"/>
              <a:cs typeface="Times New Roman" panose="02020603050405020304" pitchFamily="18" charset="0"/>
            </a:endParaRPr>
          </a:p>
        </p:txBody>
      </p:sp>
      <p:sp>
        <p:nvSpPr>
          <p:cNvPr id="46084" name="Slide Number Placeholder 3">
            <a:extLst>
              <a:ext uri="{FF2B5EF4-FFF2-40B4-BE49-F238E27FC236}">
                <a16:creationId xmlns:a16="http://schemas.microsoft.com/office/drawing/2014/main" id="{B68FE0D9-A4CC-4D22-A9BB-CF4D543EF6F7}"/>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335AC1AF-527A-491F-BBB7-92064D18F4B1}" type="slidenum">
              <a:rPr lang="en-US" altLang="en-US" sz="1200" b="0" smtClean="0"/>
              <a:pPr>
                <a:lnSpc>
                  <a:spcPct val="100000"/>
                </a:lnSpc>
                <a:spcBef>
                  <a:spcPct val="0"/>
                </a:spcBef>
              </a:pPr>
              <a:t>51</a:t>
            </a:fld>
            <a:endParaRPr lang="en-US" altLang="en-US" sz="1200" b="0"/>
          </a:p>
        </p:txBody>
      </p:sp>
    </p:spTree>
    <p:extLst>
      <p:ext uri="{BB962C8B-B14F-4D97-AF65-F5344CB8AC3E}">
        <p14:creationId xmlns:p14="http://schemas.microsoft.com/office/powerpoint/2010/main" val="368429150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a:extLst>
              <a:ext uri="{FF2B5EF4-FFF2-40B4-BE49-F238E27FC236}">
                <a16:creationId xmlns:a16="http://schemas.microsoft.com/office/drawing/2014/main" id="{44F3D396-D954-4E46-9B37-A771583373A9}"/>
              </a:ext>
            </a:extLst>
          </p:cNvPr>
          <p:cNvSpPr>
            <a:spLocks noGrp="1" noRot="1" noChangeAspect="1" noTextEdit="1"/>
          </p:cNvSpPr>
          <p:nvPr>
            <p:ph type="sldImg"/>
          </p:nvPr>
        </p:nvSpPr>
        <p:spPr bwMode="auto">
          <a:ln>
            <a:solidFill>
              <a:srgbClr val="000000"/>
            </a:solidFill>
            <a:miter lim="800000"/>
            <a:headEnd/>
            <a:tailEnd/>
          </a:ln>
        </p:spPr>
      </p:sp>
      <p:sp>
        <p:nvSpPr>
          <p:cNvPr id="48131" name="Notes Placeholder 2">
            <a:extLst>
              <a:ext uri="{FF2B5EF4-FFF2-40B4-BE49-F238E27FC236}">
                <a16:creationId xmlns:a16="http://schemas.microsoft.com/office/drawing/2014/main" id="{50BF35BC-8B7B-409D-992C-737B3C0F683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48132" name="Slide Number Placeholder 3">
            <a:extLst>
              <a:ext uri="{FF2B5EF4-FFF2-40B4-BE49-F238E27FC236}">
                <a16:creationId xmlns:a16="http://schemas.microsoft.com/office/drawing/2014/main" id="{224AA89B-F6EA-45E3-A0CE-CD36D579C4E2}"/>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02FBC5E4-99BE-439B-B7FA-A1936AD5029C}" type="slidenum">
              <a:rPr lang="en-US" altLang="en-US" sz="1200" b="0" smtClean="0"/>
              <a:pPr>
                <a:lnSpc>
                  <a:spcPct val="100000"/>
                </a:lnSpc>
                <a:spcBef>
                  <a:spcPct val="0"/>
                </a:spcBef>
              </a:pPr>
              <a:t>52</a:t>
            </a:fld>
            <a:endParaRPr lang="en-US" altLang="en-US" sz="1200" b="0"/>
          </a:p>
        </p:txBody>
      </p:sp>
    </p:spTree>
    <p:extLst>
      <p:ext uri="{BB962C8B-B14F-4D97-AF65-F5344CB8AC3E}">
        <p14:creationId xmlns:p14="http://schemas.microsoft.com/office/powerpoint/2010/main" val="14590070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B792B66C-85A9-402A-A624-212C693C854A}"/>
              </a:ext>
            </a:extLst>
          </p:cNvPr>
          <p:cNvSpPr>
            <a:spLocks noGrp="1" noRot="1" noChangeAspect="1" noTextEdit="1"/>
          </p:cNvSpPr>
          <p:nvPr>
            <p:ph type="sldImg"/>
          </p:nvPr>
        </p:nvSpPr>
        <p:spPr bwMode="auto">
          <a:ln>
            <a:solidFill>
              <a:srgbClr val="000000"/>
            </a:solidFill>
            <a:miter lim="800000"/>
            <a:headEnd/>
            <a:tailEnd/>
          </a:ln>
        </p:spPr>
      </p:sp>
      <p:sp>
        <p:nvSpPr>
          <p:cNvPr id="50179" name="Notes Placeholder 2">
            <a:extLst>
              <a:ext uri="{FF2B5EF4-FFF2-40B4-BE49-F238E27FC236}">
                <a16:creationId xmlns:a16="http://schemas.microsoft.com/office/drawing/2014/main" id="{7B034DB8-7F0A-438D-9B83-7ED195B2021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50180" name="Slide Number Placeholder 3">
            <a:extLst>
              <a:ext uri="{FF2B5EF4-FFF2-40B4-BE49-F238E27FC236}">
                <a16:creationId xmlns:a16="http://schemas.microsoft.com/office/drawing/2014/main" id="{3B350A9A-C127-4D50-AF00-DF6B038769E6}"/>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949B50C2-34F4-4A3F-A6DD-7FBC9CC466BB}" type="slidenum">
              <a:rPr lang="en-US" altLang="en-US" sz="1200" b="0" smtClean="0"/>
              <a:pPr>
                <a:lnSpc>
                  <a:spcPct val="100000"/>
                </a:lnSpc>
                <a:spcBef>
                  <a:spcPct val="0"/>
                </a:spcBef>
              </a:pPr>
              <a:t>53</a:t>
            </a:fld>
            <a:endParaRPr lang="en-US" altLang="en-US" sz="1200" b="0"/>
          </a:p>
        </p:txBody>
      </p:sp>
    </p:spTree>
    <p:extLst>
      <p:ext uri="{BB962C8B-B14F-4D97-AF65-F5344CB8AC3E}">
        <p14:creationId xmlns:p14="http://schemas.microsoft.com/office/powerpoint/2010/main" val="73796239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46396123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
        <p:nvSpPr>
          <p:cNvPr id="4" name="Slide Number Placeholder 3"/>
          <p:cNvSpPr>
            <a:spLocks noGrp="1"/>
          </p:cNvSpPr>
          <p:nvPr>
            <p:ph type="sldNum" sz="quarter" idx="10"/>
          </p:nvPr>
        </p:nvSpPr>
        <p:spPr>
          <a:xfrm>
            <a:off x="3850443" y="9428584"/>
            <a:ext cx="2945659" cy="498054"/>
          </a:xfrm>
          <a:prstGeom prst="rect">
            <a:avLst/>
          </a:prstGeom>
        </p:spPr>
        <p:txBody>
          <a:bodyPr/>
          <a:lstStyle/>
          <a:p>
            <a:pPr>
              <a:defRPr/>
            </a:pPr>
            <a:fld id="{22B7B2A3-DD14-491F-B861-864B9CF6D920}" type="slidenum">
              <a:rPr lang="en-US" smtClean="0"/>
              <a:pPr>
                <a:defRPr/>
              </a:pPr>
              <a:t>55</a:t>
            </a:fld>
            <a:endParaRPr lang="en-US"/>
          </a:p>
        </p:txBody>
      </p:sp>
    </p:spTree>
    <p:extLst>
      <p:ext uri="{BB962C8B-B14F-4D97-AF65-F5344CB8AC3E}">
        <p14:creationId xmlns:p14="http://schemas.microsoft.com/office/powerpoint/2010/main" val="332767800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77906322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84842974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a:xfrm>
            <a:off x="3850443" y="9428584"/>
            <a:ext cx="2945659" cy="498054"/>
          </a:xfrm>
          <a:prstGeom prst="rect">
            <a:avLst/>
          </a:prstGeom>
        </p:spPr>
        <p:txBody>
          <a:bodyPr/>
          <a:lstStyle/>
          <a:p>
            <a:pPr>
              <a:defRPr/>
            </a:pPr>
            <a:fld id="{22B7B2A3-DD14-491F-B861-864B9CF6D920}" type="slidenum">
              <a:rPr lang="en-US" smtClean="0"/>
              <a:pPr>
                <a:defRPr/>
              </a:pPr>
              <a:t>58</a:t>
            </a:fld>
            <a:endParaRPr lang="en-US"/>
          </a:p>
        </p:txBody>
      </p:sp>
    </p:spTree>
    <p:extLst>
      <p:ext uri="{BB962C8B-B14F-4D97-AF65-F5344CB8AC3E}">
        <p14:creationId xmlns:p14="http://schemas.microsoft.com/office/powerpoint/2010/main" val="367592538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id="{A8C132B6-9C39-49D6-9F22-1C5D91E7FC6B}"/>
              </a:ext>
            </a:extLst>
          </p:cNvPr>
          <p:cNvSpPr>
            <a:spLocks noGrp="1" noRot="1" noChangeAspect="1" noChangeArrowheads="1" noTextEdit="1"/>
          </p:cNvSpPr>
          <p:nvPr>
            <p:ph type="sldImg"/>
          </p:nvPr>
        </p:nvSpPr>
        <p:spPr/>
      </p:sp>
      <p:sp>
        <p:nvSpPr>
          <p:cNvPr id="66563" name="Notes Placeholder 2">
            <a:extLst>
              <a:ext uri="{FF2B5EF4-FFF2-40B4-BE49-F238E27FC236}">
                <a16:creationId xmlns:a16="http://schemas.microsoft.com/office/drawing/2014/main" id="{DE609DA5-CA8E-4F76-A16B-8C7E5C7064F3}"/>
              </a:ext>
            </a:extLst>
          </p:cNvPr>
          <p:cNvSpPr>
            <a:spLocks noGrp="1" noChangeArrowheads="1"/>
          </p:cNvSpPr>
          <p:nvPr>
            <p:ph type="body" idx="1"/>
          </p:nvPr>
        </p:nvSpPr>
        <p:spPr>
          <a:noFill/>
        </p:spPr>
        <p:txBody>
          <a:bodyPr/>
          <a:lstStyle/>
          <a:p>
            <a:endParaRPr lang="en-MY" altLang="en-US" dirty="0">
              <a:latin typeface="Arial" panose="020B0604020202020204" pitchFamily="34" charset="0"/>
            </a:endParaRPr>
          </a:p>
        </p:txBody>
      </p:sp>
      <p:sp>
        <p:nvSpPr>
          <p:cNvPr id="66564" name="Slide Number Placeholder 3">
            <a:extLst>
              <a:ext uri="{FF2B5EF4-FFF2-40B4-BE49-F238E27FC236}">
                <a16:creationId xmlns:a16="http://schemas.microsoft.com/office/drawing/2014/main" id="{EB330E23-8583-4F43-8FC5-8A22506C317C}"/>
              </a:ext>
            </a:extLst>
          </p:cNvPr>
          <p:cNvSpPr>
            <a:spLocks noGrp="1"/>
          </p:cNvSpPr>
          <p:nvPr>
            <p:ph type="sldNum" sz="quarter" idx="5"/>
          </p:nvPr>
        </p:nvSpPr>
        <p:spPr>
          <a:xfrm>
            <a:off x="3850443" y="9428584"/>
            <a:ext cx="2945659" cy="498054"/>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18CAA2FA-F82F-40C3-A613-E4A028264E9F}" type="slidenum">
              <a:rPr lang="en-US" altLang="en-US" sz="1200" b="0" smtClean="0"/>
              <a:pPr>
                <a:lnSpc>
                  <a:spcPct val="100000"/>
                </a:lnSpc>
                <a:spcBef>
                  <a:spcPct val="0"/>
                </a:spcBef>
              </a:pPr>
              <a:t>59</a:t>
            </a:fld>
            <a:endParaRPr lang="en-US" altLang="en-US" sz="1200" b="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37805059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0443" y="9428584"/>
            <a:ext cx="2945659" cy="498054"/>
          </a:xfrm>
          <a:prstGeom prst="rect">
            <a:avLst/>
          </a:prstGeom>
        </p:spPr>
        <p:txBody>
          <a:bodyPr/>
          <a:lstStyle/>
          <a:p>
            <a:pPr>
              <a:defRPr/>
            </a:pPr>
            <a:fld id="{22B7B2A3-DD14-491F-B861-864B9CF6D920}" type="slidenum">
              <a:rPr lang="en-US" smtClean="0"/>
              <a:pPr>
                <a:defRPr/>
              </a:pPr>
              <a:t>60</a:t>
            </a:fld>
            <a:endParaRPr lang="en-US"/>
          </a:p>
        </p:txBody>
      </p:sp>
    </p:spTree>
    <p:extLst>
      <p:ext uri="{BB962C8B-B14F-4D97-AF65-F5344CB8AC3E}">
        <p14:creationId xmlns:p14="http://schemas.microsoft.com/office/powerpoint/2010/main" val="374961519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0443" y="9428584"/>
            <a:ext cx="2945659" cy="498054"/>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2B7B2A3-DD14-491F-B861-864B9CF6D920}" type="slidenum">
              <a:rPr kumimoji="0" 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61</a:t>
            </a:fld>
            <a:endPar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8859044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0443" y="9428584"/>
            <a:ext cx="2945659" cy="498054"/>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2B7B2A3-DD14-491F-B861-864B9CF6D920}" type="slidenum">
              <a:rPr kumimoji="0" 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62</a:t>
            </a:fld>
            <a:endPar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1646451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0443" y="9428584"/>
            <a:ext cx="2945659" cy="498054"/>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2B7B2A3-DD14-491F-B861-864B9CF6D920}" type="slidenum">
              <a:rPr kumimoji="0" 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63</a:t>
            </a:fld>
            <a:endPar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3251864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89641198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78169965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965243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71FE8470-A48A-481E-8281-69DCB91756BA}"/>
              </a:ext>
            </a:extLst>
          </p:cNvPr>
          <p:cNvSpPr>
            <a:spLocks noGrp="1" noRot="1" noChangeAspect="1" noTextEdit="1"/>
          </p:cNvSpPr>
          <p:nvPr>
            <p:ph type="sldImg"/>
          </p:nvPr>
        </p:nvSpPr>
        <p:spPr bwMode="auto">
          <a:ln>
            <a:solidFill>
              <a:srgbClr val="000000"/>
            </a:solidFill>
            <a:miter lim="800000"/>
            <a:headEnd/>
            <a:tailEnd/>
          </a:ln>
        </p:spPr>
      </p:sp>
      <p:sp>
        <p:nvSpPr>
          <p:cNvPr id="17411" name="Notes Placeholder 2">
            <a:extLst>
              <a:ext uri="{FF2B5EF4-FFF2-40B4-BE49-F238E27FC236}">
                <a16:creationId xmlns:a16="http://schemas.microsoft.com/office/drawing/2014/main" id="{0137BC3C-DA94-4AD8-94F7-C9AEBB43629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7412" name="Slide Number Placeholder 3">
            <a:extLst>
              <a:ext uri="{FF2B5EF4-FFF2-40B4-BE49-F238E27FC236}">
                <a16:creationId xmlns:a16="http://schemas.microsoft.com/office/drawing/2014/main" id="{F9AE9209-CE95-4928-9A7F-9395B4D340B2}"/>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F781B6D4-625A-4C78-B1D0-73809CDC3968}" type="slidenum">
              <a:rPr lang="en-US" altLang="en-US" sz="1200" b="0" smtClean="0"/>
              <a:pPr>
                <a:lnSpc>
                  <a:spcPct val="100000"/>
                </a:lnSpc>
                <a:spcBef>
                  <a:spcPct val="0"/>
                </a:spcBef>
              </a:pPr>
              <a:t>67</a:t>
            </a:fld>
            <a:endParaRPr lang="en-US" altLang="en-US" sz="1200" b="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FE4A8A54-4BF8-42B3-A458-B719AB3DB197}"/>
              </a:ext>
            </a:extLst>
          </p:cNvPr>
          <p:cNvSpPr>
            <a:spLocks noGrp="1" noRot="1" noChangeAspect="1" noTextEdit="1"/>
          </p:cNvSpPr>
          <p:nvPr>
            <p:ph type="sldImg"/>
          </p:nvPr>
        </p:nvSpPr>
        <p:spPr bwMode="auto">
          <a:ln>
            <a:solidFill>
              <a:srgbClr val="000000"/>
            </a:solidFill>
            <a:miter lim="800000"/>
            <a:headEnd/>
            <a:tailEnd/>
          </a:ln>
        </p:spPr>
      </p:sp>
      <p:sp>
        <p:nvSpPr>
          <p:cNvPr id="19459" name="Notes Placeholder 2">
            <a:extLst>
              <a:ext uri="{FF2B5EF4-FFF2-40B4-BE49-F238E27FC236}">
                <a16:creationId xmlns:a16="http://schemas.microsoft.com/office/drawing/2014/main" id="{58941FB0-E5A1-490F-A826-D9B1A2DA074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9460" name="Slide Number Placeholder 3">
            <a:extLst>
              <a:ext uri="{FF2B5EF4-FFF2-40B4-BE49-F238E27FC236}">
                <a16:creationId xmlns:a16="http://schemas.microsoft.com/office/drawing/2014/main" id="{4D0703D4-12D1-4BB8-927A-C46D4A07C0B7}"/>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A75D057A-BE70-4983-B0A7-B96335F341F7}" type="slidenum">
              <a:rPr lang="en-US" altLang="en-US" sz="1200" b="0" smtClean="0"/>
              <a:pPr>
                <a:lnSpc>
                  <a:spcPct val="100000"/>
                </a:lnSpc>
                <a:spcBef>
                  <a:spcPct val="0"/>
                </a:spcBef>
              </a:pPr>
              <a:t>68</a:t>
            </a:fld>
            <a:endParaRPr lang="en-US" altLang="en-US" sz="1200" b="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74A910A6-830D-4A17-B2D6-4A0B18851A94}"/>
              </a:ext>
            </a:extLst>
          </p:cNvPr>
          <p:cNvSpPr>
            <a:spLocks noGrp="1" noRot="1" noChangeAspect="1" noTextEdit="1"/>
          </p:cNvSpPr>
          <p:nvPr>
            <p:ph type="sldImg"/>
          </p:nvPr>
        </p:nvSpPr>
        <p:spPr bwMode="auto">
          <a:ln>
            <a:solidFill>
              <a:srgbClr val="000000"/>
            </a:solidFill>
            <a:miter lim="800000"/>
            <a:headEnd/>
            <a:tailEnd/>
          </a:ln>
        </p:spPr>
      </p:sp>
      <p:sp>
        <p:nvSpPr>
          <p:cNvPr id="21507" name="Notes Placeholder 2">
            <a:extLst>
              <a:ext uri="{FF2B5EF4-FFF2-40B4-BE49-F238E27FC236}">
                <a16:creationId xmlns:a16="http://schemas.microsoft.com/office/drawing/2014/main" id="{4F06A9CA-DB7B-4191-B7A0-56402A6A05E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21508" name="Slide Number Placeholder 3">
            <a:extLst>
              <a:ext uri="{FF2B5EF4-FFF2-40B4-BE49-F238E27FC236}">
                <a16:creationId xmlns:a16="http://schemas.microsoft.com/office/drawing/2014/main" id="{7395FA27-B3A8-4EA1-A223-2BAF0D6C2D4B}"/>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A2EF7260-4E80-4F26-8FE1-93ECE4CAB6AF}" type="slidenum">
              <a:rPr lang="en-US" altLang="en-US" sz="1200" b="0" smtClean="0"/>
              <a:pPr>
                <a:lnSpc>
                  <a:spcPct val="100000"/>
                </a:lnSpc>
                <a:spcBef>
                  <a:spcPct val="0"/>
                </a:spcBef>
              </a:pPr>
              <a:t>69</a:t>
            </a:fld>
            <a:endParaRPr lang="en-US" altLang="en-US" sz="1200" b="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80841107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12967058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866BEBFB-EC9C-4B9D-BB2F-AC273782021F}"/>
              </a:ext>
            </a:extLst>
          </p:cNvPr>
          <p:cNvSpPr>
            <a:spLocks noGrp="1" noRot="1" noChangeAspect="1" noTextEdit="1"/>
          </p:cNvSpPr>
          <p:nvPr>
            <p:ph type="sldImg"/>
          </p:nvPr>
        </p:nvSpPr>
        <p:spPr bwMode="auto">
          <a:ln>
            <a:solidFill>
              <a:srgbClr val="000000"/>
            </a:solidFill>
            <a:miter lim="800000"/>
            <a:headEnd/>
            <a:tailEnd/>
          </a:ln>
        </p:spPr>
      </p:sp>
      <p:sp>
        <p:nvSpPr>
          <p:cNvPr id="25603" name="Notes Placeholder 2">
            <a:extLst>
              <a:ext uri="{FF2B5EF4-FFF2-40B4-BE49-F238E27FC236}">
                <a16:creationId xmlns:a16="http://schemas.microsoft.com/office/drawing/2014/main" id="{D1336BF3-B40D-47B3-99A6-D846E26F9AC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25604" name="Slide Number Placeholder 3">
            <a:extLst>
              <a:ext uri="{FF2B5EF4-FFF2-40B4-BE49-F238E27FC236}">
                <a16:creationId xmlns:a16="http://schemas.microsoft.com/office/drawing/2014/main" id="{23DD97DE-A659-4357-B614-9E1E9290A555}"/>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B2E5BAC8-DCBD-48F4-A61E-CBB7B5928DAC}" type="slidenum">
              <a:rPr lang="en-US" altLang="en-US" sz="1200" b="0" smtClean="0"/>
              <a:pPr>
                <a:lnSpc>
                  <a:spcPct val="100000"/>
                </a:lnSpc>
                <a:spcBef>
                  <a:spcPct val="0"/>
                </a:spcBef>
              </a:pPr>
              <a:t>71</a:t>
            </a:fld>
            <a:endParaRPr lang="en-US" altLang="en-US" sz="1200" b="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2F1557D8-B47C-493C-9C64-30DA964F955C}"/>
              </a:ext>
            </a:extLst>
          </p:cNvPr>
          <p:cNvSpPr>
            <a:spLocks noGrp="1" noRot="1" noChangeAspect="1" noTextEdit="1"/>
          </p:cNvSpPr>
          <p:nvPr>
            <p:ph type="sldImg"/>
          </p:nvPr>
        </p:nvSpPr>
        <p:spPr bwMode="auto">
          <a:ln>
            <a:solidFill>
              <a:srgbClr val="000000"/>
            </a:solidFill>
            <a:miter lim="800000"/>
            <a:headEnd/>
            <a:tailEnd/>
          </a:ln>
        </p:spPr>
      </p:sp>
      <p:sp>
        <p:nvSpPr>
          <p:cNvPr id="29699" name="Notes Placeholder 2">
            <a:extLst>
              <a:ext uri="{FF2B5EF4-FFF2-40B4-BE49-F238E27FC236}">
                <a16:creationId xmlns:a16="http://schemas.microsoft.com/office/drawing/2014/main" id="{9BFE0E80-FDD1-4D58-88A3-40416DCAB35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29700" name="Slide Number Placeholder 3">
            <a:extLst>
              <a:ext uri="{FF2B5EF4-FFF2-40B4-BE49-F238E27FC236}">
                <a16:creationId xmlns:a16="http://schemas.microsoft.com/office/drawing/2014/main" id="{9B493D79-7950-4A40-B208-993400E4010E}"/>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6BB54C34-9C06-44C1-B339-C315074F1085}" type="slidenum">
              <a:rPr lang="en-US" altLang="en-US" sz="1200" b="0" smtClean="0"/>
              <a:pPr>
                <a:lnSpc>
                  <a:spcPct val="100000"/>
                </a:lnSpc>
                <a:spcBef>
                  <a:spcPct val="0"/>
                </a:spcBef>
              </a:pPr>
              <a:t>72</a:t>
            </a:fld>
            <a:endParaRPr lang="en-US" altLang="en-US" sz="1200" b="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56A20199-8CAD-469D-8B6E-3CF4621475F7}"/>
              </a:ext>
            </a:extLst>
          </p:cNvPr>
          <p:cNvSpPr>
            <a:spLocks noGrp="1" noRot="1" noChangeAspect="1" noTextEdit="1"/>
          </p:cNvSpPr>
          <p:nvPr>
            <p:ph type="sldImg"/>
          </p:nvPr>
        </p:nvSpPr>
        <p:spPr bwMode="auto">
          <a:ln>
            <a:solidFill>
              <a:srgbClr val="000000"/>
            </a:solidFill>
            <a:miter lim="800000"/>
            <a:headEnd/>
            <a:tailEnd/>
          </a:ln>
        </p:spPr>
      </p:sp>
      <p:sp>
        <p:nvSpPr>
          <p:cNvPr id="31747" name="Notes Placeholder 2">
            <a:extLst>
              <a:ext uri="{FF2B5EF4-FFF2-40B4-BE49-F238E27FC236}">
                <a16:creationId xmlns:a16="http://schemas.microsoft.com/office/drawing/2014/main" id="{FC6D7462-13E1-45FC-AAF2-2867839A6DE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31748" name="Slide Number Placeholder 3">
            <a:extLst>
              <a:ext uri="{FF2B5EF4-FFF2-40B4-BE49-F238E27FC236}">
                <a16:creationId xmlns:a16="http://schemas.microsoft.com/office/drawing/2014/main" id="{86A1FAEF-248F-4981-9897-7F20E5F180DC}"/>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D72EC7A0-F6C7-4FE6-BAD0-5FE58F990C1E}" type="slidenum">
              <a:rPr lang="en-US" altLang="en-US" sz="1200" b="0" smtClean="0"/>
              <a:pPr>
                <a:lnSpc>
                  <a:spcPct val="100000"/>
                </a:lnSpc>
                <a:spcBef>
                  <a:spcPct val="0"/>
                </a:spcBef>
              </a:pPr>
              <a:t>73</a:t>
            </a:fld>
            <a:endParaRPr lang="en-US" altLang="en-US" sz="1200" b="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81424C57-3F9D-4A41-9BAE-EC115870EDEE}"/>
              </a:ext>
            </a:extLst>
          </p:cNvPr>
          <p:cNvSpPr>
            <a:spLocks noGrp="1" noRot="1" noChangeAspect="1" noTextEdit="1"/>
          </p:cNvSpPr>
          <p:nvPr>
            <p:ph type="sldImg"/>
          </p:nvPr>
        </p:nvSpPr>
        <p:spPr bwMode="auto">
          <a:ln>
            <a:solidFill>
              <a:srgbClr val="000000"/>
            </a:solidFill>
            <a:miter lim="800000"/>
            <a:headEnd/>
            <a:tailEnd/>
          </a:ln>
        </p:spPr>
      </p:sp>
      <p:sp>
        <p:nvSpPr>
          <p:cNvPr id="33795" name="Notes Placeholder 2">
            <a:extLst>
              <a:ext uri="{FF2B5EF4-FFF2-40B4-BE49-F238E27FC236}">
                <a16:creationId xmlns:a16="http://schemas.microsoft.com/office/drawing/2014/main" id="{80B2CBF3-83D3-4B9E-99BC-E7E7E04378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33796" name="Slide Number Placeholder 3">
            <a:extLst>
              <a:ext uri="{FF2B5EF4-FFF2-40B4-BE49-F238E27FC236}">
                <a16:creationId xmlns:a16="http://schemas.microsoft.com/office/drawing/2014/main" id="{EFDDFDFB-68BE-4669-A6C0-F1F7BB473361}"/>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C359F5DA-88A8-4267-B4A2-82B4D1661AC0}" type="slidenum">
              <a:rPr lang="en-US" altLang="en-US" sz="1200" b="0" smtClean="0"/>
              <a:pPr>
                <a:lnSpc>
                  <a:spcPct val="100000"/>
                </a:lnSpc>
                <a:spcBef>
                  <a:spcPct val="0"/>
                </a:spcBef>
              </a:pPr>
              <a:t>74</a:t>
            </a:fld>
            <a:endParaRPr lang="en-US" altLang="en-US" sz="1200" b="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142CC045-4F70-4542-B2D5-911E817A7D1B}"/>
              </a:ext>
            </a:extLst>
          </p:cNvPr>
          <p:cNvSpPr>
            <a:spLocks noGrp="1" noRot="1" noChangeAspect="1" noTextEdit="1"/>
          </p:cNvSpPr>
          <p:nvPr>
            <p:ph type="sldImg"/>
          </p:nvPr>
        </p:nvSpPr>
        <p:spPr bwMode="auto">
          <a:ln>
            <a:solidFill>
              <a:srgbClr val="000000"/>
            </a:solidFill>
            <a:miter lim="800000"/>
            <a:headEnd/>
            <a:tailEnd/>
          </a:ln>
        </p:spPr>
      </p:sp>
      <p:sp>
        <p:nvSpPr>
          <p:cNvPr id="44035" name="Notes Placeholder 2">
            <a:extLst>
              <a:ext uri="{FF2B5EF4-FFF2-40B4-BE49-F238E27FC236}">
                <a16:creationId xmlns:a16="http://schemas.microsoft.com/office/drawing/2014/main" id="{BE773291-0C32-4BEF-8870-C63325A0BFE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44036" name="Slide Number Placeholder 3">
            <a:extLst>
              <a:ext uri="{FF2B5EF4-FFF2-40B4-BE49-F238E27FC236}">
                <a16:creationId xmlns:a16="http://schemas.microsoft.com/office/drawing/2014/main" id="{66FE2ADE-33A4-4FE1-8C59-2F1CA71ED999}"/>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4467C82D-A5BC-4B81-BB2E-1E59F23814E7}" type="slidenum">
              <a:rPr lang="en-US" altLang="en-US" sz="1200" b="0" smtClean="0"/>
              <a:pPr>
                <a:lnSpc>
                  <a:spcPct val="100000"/>
                </a:lnSpc>
                <a:spcBef>
                  <a:spcPct val="0"/>
                </a:spcBef>
              </a:pPr>
              <a:t>75</a:t>
            </a:fld>
            <a:endParaRPr lang="en-US" altLang="en-US" sz="1200" b="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E2E9E3CF-E356-4673-9B31-72AA2EB7B722}"/>
              </a:ext>
            </a:extLst>
          </p:cNvPr>
          <p:cNvSpPr>
            <a:spLocks noGrp="1" noRot="1" noChangeAspect="1" noTextEdit="1"/>
          </p:cNvSpPr>
          <p:nvPr>
            <p:ph type="sldImg"/>
          </p:nvPr>
        </p:nvSpPr>
        <p:spPr bwMode="auto">
          <a:ln>
            <a:solidFill>
              <a:srgbClr val="000000"/>
            </a:solidFill>
            <a:miter lim="800000"/>
            <a:headEnd/>
            <a:tailEnd/>
          </a:ln>
        </p:spPr>
      </p:sp>
      <p:sp>
        <p:nvSpPr>
          <p:cNvPr id="70659" name="Notes Placeholder 2">
            <a:extLst>
              <a:ext uri="{FF2B5EF4-FFF2-40B4-BE49-F238E27FC236}">
                <a16:creationId xmlns:a16="http://schemas.microsoft.com/office/drawing/2014/main" id="{6936F05C-9846-4179-881D-8BB2ECD554A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70660" name="Slide Number Placeholder 3">
            <a:extLst>
              <a:ext uri="{FF2B5EF4-FFF2-40B4-BE49-F238E27FC236}">
                <a16:creationId xmlns:a16="http://schemas.microsoft.com/office/drawing/2014/main" id="{7494EE94-CE4C-46AE-AD8C-E6F5FB92D45F}"/>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8BBFC0B0-1481-4A7D-9D9A-670DA2DA9FE4}" type="slidenum">
              <a:rPr lang="en-US" altLang="en-US" sz="1200" b="0" smtClean="0"/>
              <a:pPr>
                <a:lnSpc>
                  <a:spcPct val="100000"/>
                </a:lnSpc>
                <a:spcBef>
                  <a:spcPct val="0"/>
                </a:spcBef>
              </a:pPr>
              <a:t>76</a:t>
            </a:fld>
            <a:endParaRPr lang="en-US" altLang="en-US" sz="1200" b="0"/>
          </a:p>
        </p:txBody>
      </p:sp>
    </p:spTree>
    <p:extLst>
      <p:ext uri="{BB962C8B-B14F-4D97-AF65-F5344CB8AC3E}">
        <p14:creationId xmlns:p14="http://schemas.microsoft.com/office/powerpoint/2010/main" val="237295663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a:extLst>
              <a:ext uri="{FF2B5EF4-FFF2-40B4-BE49-F238E27FC236}">
                <a16:creationId xmlns:a16="http://schemas.microsoft.com/office/drawing/2014/main" id="{630635B3-0D72-4EF4-B96D-44D17789BBA8}"/>
              </a:ext>
            </a:extLst>
          </p:cNvPr>
          <p:cNvSpPr>
            <a:spLocks noGrp="1" noRot="1" noChangeAspect="1" noTextEdit="1"/>
          </p:cNvSpPr>
          <p:nvPr>
            <p:ph type="sldImg"/>
          </p:nvPr>
        </p:nvSpPr>
        <p:spPr bwMode="auto">
          <a:ln>
            <a:solidFill>
              <a:srgbClr val="000000"/>
            </a:solidFill>
            <a:miter lim="800000"/>
            <a:headEnd/>
            <a:tailEnd/>
          </a:ln>
        </p:spPr>
      </p:sp>
      <p:sp>
        <p:nvSpPr>
          <p:cNvPr id="48131" name="Notes Placeholder 2">
            <a:extLst>
              <a:ext uri="{FF2B5EF4-FFF2-40B4-BE49-F238E27FC236}">
                <a16:creationId xmlns:a16="http://schemas.microsoft.com/office/drawing/2014/main" id="{4BC5D689-B1E3-4786-B305-239D030CD2D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48132" name="Slide Number Placeholder 3">
            <a:extLst>
              <a:ext uri="{FF2B5EF4-FFF2-40B4-BE49-F238E27FC236}">
                <a16:creationId xmlns:a16="http://schemas.microsoft.com/office/drawing/2014/main" id="{0F979F07-54A5-4061-AF44-4338020FA0B6}"/>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5D843F48-7BE2-4994-A18B-85129798ACDF}" type="slidenum">
              <a:rPr lang="en-US" altLang="en-US" sz="1200" b="0" smtClean="0"/>
              <a:pPr>
                <a:lnSpc>
                  <a:spcPct val="100000"/>
                </a:lnSpc>
                <a:spcBef>
                  <a:spcPct val="0"/>
                </a:spcBef>
              </a:pPr>
              <a:t>77</a:t>
            </a:fld>
            <a:endParaRPr lang="en-US" altLang="en-US" sz="1200" b="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a16="http://schemas.microsoft.com/office/drawing/2014/main" id="{8A0BF125-0267-4E2F-96F2-405898459178}"/>
              </a:ext>
            </a:extLst>
          </p:cNvPr>
          <p:cNvSpPr>
            <a:spLocks noGrp="1" noRot="1" noChangeAspect="1" noTextEdit="1"/>
          </p:cNvSpPr>
          <p:nvPr>
            <p:ph type="sldImg"/>
          </p:nvPr>
        </p:nvSpPr>
        <p:spPr bwMode="auto">
          <a:ln>
            <a:solidFill>
              <a:srgbClr val="000000"/>
            </a:solidFill>
            <a:miter lim="800000"/>
            <a:headEnd/>
            <a:tailEnd/>
          </a:ln>
        </p:spPr>
      </p:sp>
      <p:sp>
        <p:nvSpPr>
          <p:cNvPr id="58371" name="Notes Placeholder 2">
            <a:extLst>
              <a:ext uri="{FF2B5EF4-FFF2-40B4-BE49-F238E27FC236}">
                <a16:creationId xmlns:a16="http://schemas.microsoft.com/office/drawing/2014/main" id="{E59E42F5-B892-435A-A9E4-ACE0635426D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58372" name="Slide Number Placeholder 3">
            <a:extLst>
              <a:ext uri="{FF2B5EF4-FFF2-40B4-BE49-F238E27FC236}">
                <a16:creationId xmlns:a16="http://schemas.microsoft.com/office/drawing/2014/main" id="{24F765F9-FBEF-460B-AA05-D45240EE42EB}"/>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09270C72-EC02-4904-BFE6-C95C5C680481}" type="slidenum">
              <a:rPr lang="en-US" altLang="en-US" sz="1200" b="0" smtClean="0"/>
              <a:pPr>
                <a:lnSpc>
                  <a:spcPct val="100000"/>
                </a:lnSpc>
                <a:spcBef>
                  <a:spcPct val="0"/>
                </a:spcBef>
              </a:pPr>
              <a:t>78</a:t>
            </a:fld>
            <a:endParaRPr lang="en-US" altLang="en-US" sz="1200" b="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a:extLst>
              <a:ext uri="{FF2B5EF4-FFF2-40B4-BE49-F238E27FC236}">
                <a16:creationId xmlns:a16="http://schemas.microsoft.com/office/drawing/2014/main" id="{523E6F6C-4879-4EE2-B6AE-A047182A1E75}"/>
              </a:ext>
            </a:extLst>
          </p:cNvPr>
          <p:cNvSpPr>
            <a:spLocks noGrp="1" noRot="1" noChangeAspect="1" noTextEdit="1"/>
          </p:cNvSpPr>
          <p:nvPr>
            <p:ph type="sldImg"/>
          </p:nvPr>
        </p:nvSpPr>
        <p:spPr bwMode="auto">
          <a:ln>
            <a:solidFill>
              <a:srgbClr val="000000"/>
            </a:solidFill>
            <a:miter lim="800000"/>
            <a:headEnd/>
            <a:tailEnd/>
          </a:ln>
        </p:spPr>
      </p:sp>
      <p:sp>
        <p:nvSpPr>
          <p:cNvPr id="76803" name="Notes Placeholder 2">
            <a:extLst>
              <a:ext uri="{FF2B5EF4-FFF2-40B4-BE49-F238E27FC236}">
                <a16:creationId xmlns:a16="http://schemas.microsoft.com/office/drawing/2014/main" id="{43929819-A943-4B1A-8356-0B64606C2D2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76804" name="Slide Number Placeholder 3">
            <a:extLst>
              <a:ext uri="{FF2B5EF4-FFF2-40B4-BE49-F238E27FC236}">
                <a16:creationId xmlns:a16="http://schemas.microsoft.com/office/drawing/2014/main" id="{37A71ED3-A14C-4671-9CB7-49985C848A1D}"/>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B3A4A637-8FD2-49BB-95F0-ED90D2FDE98B}" type="slidenum">
              <a:rPr lang="en-US" altLang="en-US" sz="1200" b="0" smtClean="0"/>
              <a:pPr>
                <a:lnSpc>
                  <a:spcPct val="100000"/>
                </a:lnSpc>
                <a:spcBef>
                  <a:spcPct val="0"/>
                </a:spcBef>
              </a:pPr>
              <a:t>79</a:t>
            </a:fld>
            <a:endParaRPr lang="en-US" altLang="en-US" sz="1200" b="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66368870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9881656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a:extLst>
              <a:ext uri="{FF2B5EF4-FFF2-40B4-BE49-F238E27FC236}">
                <a16:creationId xmlns:a16="http://schemas.microsoft.com/office/drawing/2014/main" id="{41B4A557-2BB2-4D0E-B9F4-043ACB526A88}"/>
              </a:ext>
            </a:extLst>
          </p:cNvPr>
          <p:cNvSpPr>
            <a:spLocks noGrp="1" noRot="1" noChangeAspect="1" noTextEdit="1"/>
          </p:cNvSpPr>
          <p:nvPr>
            <p:ph type="sldImg"/>
          </p:nvPr>
        </p:nvSpPr>
        <p:spPr bwMode="auto">
          <a:ln>
            <a:solidFill>
              <a:srgbClr val="000000"/>
            </a:solidFill>
            <a:miter lim="800000"/>
            <a:headEnd/>
            <a:tailEnd/>
          </a:ln>
        </p:spPr>
      </p:sp>
      <p:sp>
        <p:nvSpPr>
          <p:cNvPr id="82947" name="Notes Placeholder 2">
            <a:extLst>
              <a:ext uri="{FF2B5EF4-FFF2-40B4-BE49-F238E27FC236}">
                <a16:creationId xmlns:a16="http://schemas.microsoft.com/office/drawing/2014/main" id="{996C30FF-9FC9-404B-B514-EF8D6DA3E6E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82948" name="Slide Number Placeholder 3">
            <a:extLst>
              <a:ext uri="{FF2B5EF4-FFF2-40B4-BE49-F238E27FC236}">
                <a16:creationId xmlns:a16="http://schemas.microsoft.com/office/drawing/2014/main" id="{08E6D6B8-BB02-4A2C-9E13-7026CC53AD3C}"/>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70903DE4-8CBE-4CE7-9FCE-7546D7654928}" type="slidenum">
              <a:rPr lang="en-US" altLang="en-US" sz="1200" b="0" smtClean="0"/>
              <a:pPr>
                <a:lnSpc>
                  <a:spcPct val="100000"/>
                </a:lnSpc>
                <a:spcBef>
                  <a:spcPct val="0"/>
                </a:spcBef>
              </a:pPr>
              <a:t>81</a:t>
            </a:fld>
            <a:endParaRPr lang="en-US" altLang="en-US" sz="1200" b="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a:extLst>
              <a:ext uri="{FF2B5EF4-FFF2-40B4-BE49-F238E27FC236}">
                <a16:creationId xmlns:a16="http://schemas.microsoft.com/office/drawing/2014/main" id="{C69E3A38-645E-47B9-8172-6485A6360F2B}"/>
              </a:ext>
            </a:extLst>
          </p:cNvPr>
          <p:cNvSpPr>
            <a:spLocks noGrp="1" noRot="1" noChangeAspect="1" noTextEdit="1"/>
          </p:cNvSpPr>
          <p:nvPr>
            <p:ph type="sldImg"/>
          </p:nvPr>
        </p:nvSpPr>
        <p:spPr bwMode="auto">
          <a:ln>
            <a:solidFill>
              <a:srgbClr val="000000"/>
            </a:solidFill>
            <a:miter lim="800000"/>
            <a:headEnd/>
            <a:tailEnd/>
          </a:ln>
        </p:spPr>
      </p:sp>
      <p:sp>
        <p:nvSpPr>
          <p:cNvPr id="84995" name="Notes Placeholder 2">
            <a:extLst>
              <a:ext uri="{FF2B5EF4-FFF2-40B4-BE49-F238E27FC236}">
                <a16:creationId xmlns:a16="http://schemas.microsoft.com/office/drawing/2014/main" id="{DCE27092-72A6-4FE0-BE99-129DCA0F91F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84996" name="Slide Number Placeholder 3">
            <a:extLst>
              <a:ext uri="{FF2B5EF4-FFF2-40B4-BE49-F238E27FC236}">
                <a16:creationId xmlns:a16="http://schemas.microsoft.com/office/drawing/2014/main" id="{D38FEF3D-5E58-4F1F-A971-4561002676AD}"/>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4F8F605A-FFD0-490B-9BFF-BA15BDF075E5}" type="slidenum">
              <a:rPr lang="en-US" altLang="en-US" sz="1200" b="0" smtClean="0"/>
              <a:pPr>
                <a:lnSpc>
                  <a:spcPct val="100000"/>
                </a:lnSpc>
                <a:spcBef>
                  <a:spcPct val="0"/>
                </a:spcBef>
              </a:pPr>
              <a:t>82</a:t>
            </a:fld>
            <a:endParaRPr lang="en-US" altLang="en-US" sz="1200" b="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a:extLst>
              <a:ext uri="{FF2B5EF4-FFF2-40B4-BE49-F238E27FC236}">
                <a16:creationId xmlns:a16="http://schemas.microsoft.com/office/drawing/2014/main" id="{FB8EAFFD-CAA9-49B1-8C2B-9D644613600D}"/>
              </a:ext>
            </a:extLst>
          </p:cNvPr>
          <p:cNvSpPr>
            <a:spLocks noGrp="1" noRot="1" noChangeAspect="1" noTextEdit="1"/>
          </p:cNvSpPr>
          <p:nvPr>
            <p:ph type="sldImg"/>
          </p:nvPr>
        </p:nvSpPr>
        <p:spPr bwMode="auto">
          <a:ln>
            <a:solidFill>
              <a:srgbClr val="000000"/>
            </a:solidFill>
            <a:miter lim="800000"/>
            <a:headEnd/>
            <a:tailEnd/>
          </a:ln>
        </p:spPr>
      </p:sp>
      <p:sp>
        <p:nvSpPr>
          <p:cNvPr id="87043" name="Notes Placeholder 2">
            <a:extLst>
              <a:ext uri="{FF2B5EF4-FFF2-40B4-BE49-F238E27FC236}">
                <a16:creationId xmlns:a16="http://schemas.microsoft.com/office/drawing/2014/main" id="{6C131C9D-206F-4C39-9AC3-C877AE63D79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87044" name="Slide Number Placeholder 3">
            <a:extLst>
              <a:ext uri="{FF2B5EF4-FFF2-40B4-BE49-F238E27FC236}">
                <a16:creationId xmlns:a16="http://schemas.microsoft.com/office/drawing/2014/main" id="{9E6B02CF-6BFB-4727-933F-A840375096B7}"/>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E4AE0D06-CCF0-446D-85D4-A349CEC5D19D}" type="slidenum">
              <a:rPr lang="en-US" altLang="en-US" sz="1200" b="0" smtClean="0"/>
              <a:pPr>
                <a:lnSpc>
                  <a:spcPct val="100000"/>
                </a:lnSpc>
                <a:spcBef>
                  <a:spcPct val="0"/>
                </a:spcBef>
              </a:pPr>
              <a:t>83</a:t>
            </a:fld>
            <a:endParaRPr lang="en-US" altLang="en-US" sz="1200" b="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a:extLst>
              <a:ext uri="{FF2B5EF4-FFF2-40B4-BE49-F238E27FC236}">
                <a16:creationId xmlns:a16="http://schemas.microsoft.com/office/drawing/2014/main" id="{92F52B36-A47B-43B8-8049-91B5967C0952}"/>
              </a:ext>
            </a:extLst>
          </p:cNvPr>
          <p:cNvSpPr>
            <a:spLocks noGrp="1" noRot="1" noChangeAspect="1" noTextEdit="1"/>
          </p:cNvSpPr>
          <p:nvPr>
            <p:ph type="sldImg"/>
          </p:nvPr>
        </p:nvSpPr>
        <p:spPr bwMode="auto">
          <a:ln>
            <a:solidFill>
              <a:srgbClr val="000000"/>
            </a:solidFill>
            <a:miter lim="800000"/>
            <a:headEnd/>
            <a:tailEnd/>
          </a:ln>
        </p:spPr>
      </p:sp>
      <p:sp>
        <p:nvSpPr>
          <p:cNvPr id="89091" name="Notes Placeholder 2">
            <a:extLst>
              <a:ext uri="{FF2B5EF4-FFF2-40B4-BE49-F238E27FC236}">
                <a16:creationId xmlns:a16="http://schemas.microsoft.com/office/drawing/2014/main" id="{86347501-284A-4DBB-9C92-9C34B4ADD56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89092" name="Slide Number Placeholder 3">
            <a:extLst>
              <a:ext uri="{FF2B5EF4-FFF2-40B4-BE49-F238E27FC236}">
                <a16:creationId xmlns:a16="http://schemas.microsoft.com/office/drawing/2014/main" id="{A73D627B-6E9E-40FB-A013-4CCB07D0B3D7}"/>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39FBA119-12FA-486D-9E44-FFC5225322EC}" type="slidenum">
              <a:rPr lang="en-US" altLang="en-US" sz="1200" b="0" smtClean="0"/>
              <a:pPr>
                <a:lnSpc>
                  <a:spcPct val="100000"/>
                </a:lnSpc>
                <a:spcBef>
                  <a:spcPct val="0"/>
                </a:spcBef>
              </a:pPr>
              <a:t>84</a:t>
            </a:fld>
            <a:endParaRPr lang="en-US" altLang="en-US" sz="1200" b="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a:extLst>
              <a:ext uri="{FF2B5EF4-FFF2-40B4-BE49-F238E27FC236}">
                <a16:creationId xmlns:a16="http://schemas.microsoft.com/office/drawing/2014/main" id="{1F0137BE-5C3B-40D1-AC0E-E7CB17FDC6C5}"/>
              </a:ext>
            </a:extLst>
          </p:cNvPr>
          <p:cNvSpPr>
            <a:spLocks noGrp="1" noRot="1" noChangeAspect="1" noTextEdit="1"/>
          </p:cNvSpPr>
          <p:nvPr>
            <p:ph type="sldImg"/>
          </p:nvPr>
        </p:nvSpPr>
        <p:spPr bwMode="auto">
          <a:ln>
            <a:solidFill>
              <a:srgbClr val="000000"/>
            </a:solidFill>
            <a:miter lim="800000"/>
            <a:headEnd/>
            <a:tailEnd/>
          </a:ln>
        </p:spPr>
      </p:sp>
      <p:sp>
        <p:nvSpPr>
          <p:cNvPr id="93187" name="Notes Placeholder 2">
            <a:extLst>
              <a:ext uri="{FF2B5EF4-FFF2-40B4-BE49-F238E27FC236}">
                <a16:creationId xmlns:a16="http://schemas.microsoft.com/office/drawing/2014/main" id="{E7A7A3C9-D739-479D-898E-EC838AEF720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93188" name="Slide Number Placeholder 3">
            <a:extLst>
              <a:ext uri="{FF2B5EF4-FFF2-40B4-BE49-F238E27FC236}">
                <a16:creationId xmlns:a16="http://schemas.microsoft.com/office/drawing/2014/main" id="{5C5DD912-AC4B-427C-B068-398C44F3830F}"/>
              </a:ext>
            </a:extLst>
          </p:cNvPr>
          <p:cNvSpPr>
            <a:spLocks noGrp="1"/>
          </p:cNvSpPr>
          <p:nvPr>
            <p:ph type="sldNum" sz="quarter" idx="5"/>
          </p:nvPr>
        </p:nvSpPr>
        <p:spPr>
          <a:xfrm>
            <a:off x="8215333" y="6644020"/>
            <a:ext cx="730219" cy="190392"/>
          </a:xfrm>
          <a:prstGeom prst="rect">
            <a:avLst/>
          </a:prstGeom>
          <a:noFill/>
        </p:spPr>
        <p:txBody>
          <a:bodyPr/>
          <a:lstStyle>
            <a:lvl1pPr>
              <a:lnSpc>
                <a:spcPct val="90000"/>
              </a:lnSpc>
              <a:spcBef>
                <a:spcPct val="30000"/>
              </a:spcBef>
              <a:defRPr sz="1600" b="1">
                <a:solidFill>
                  <a:schemeClr val="tx1"/>
                </a:solidFill>
                <a:latin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nSpc>
                <a:spcPct val="100000"/>
              </a:lnSpc>
              <a:spcBef>
                <a:spcPct val="0"/>
              </a:spcBef>
            </a:pPr>
            <a:fld id="{16A24133-7E03-46D4-AE45-903820017B91}" type="slidenum">
              <a:rPr lang="en-US" altLang="en-US" sz="1200" b="0" smtClean="0"/>
              <a:pPr>
                <a:lnSpc>
                  <a:spcPct val="100000"/>
                </a:lnSpc>
                <a:spcBef>
                  <a:spcPct val="0"/>
                </a:spcBef>
              </a:pPr>
              <a:t>85</a:t>
            </a:fld>
            <a:endParaRPr lang="en-US" altLang="en-US" sz="1200" b="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67646296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a:extLst>
              <a:ext uri="{FF2B5EF4-FFF2-40B4-BE49-F238E27FC236}">
                <a16:creationId xmlns:a16="http://schemas.microsoft.com/office/drawing/2014/main" id="{2FCB0F46-8AC6-4946-9F20-B7C01900DFF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a:extLst>
              <a:ext uri="{FF2B5EF4-FFF2-40B4-BE49-F238E27FC236}">
                <a16:creationId xmlns:a16="http://schemas.microsoft.com/office/drawing/2014/main" id="{D0F15F49-D77F-43B6-B6CC-9FD7AC362BA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 name="Slide Number Placeholder 3">
            <a:extLst>
              <a:ext uri="{FF2B5EF4-FFF2-40B4-BE49-F238E27FC236}">
                <a16:creationId xmlns:a16="http://schemas.microsoft.com/office/drawing/2014/main" id="{72CDA150-D8D5-427C-9CCE-64054F20D175}"/>
              </a:ext>
            </a:extLst>
          </p:cNvPr>
          <p:cNvSpPr>
            <a:spLocks noGrp="1"/>
          </p:cNvSpPr>
          <p:nvPr>
            <p:ph type="sldNum" sz="quarter" idx="5"/>
          </p:nvPr>
        </p:nvSpPr>
        <p:spPr>
          <a:xfrm>
            <a:off x="3850443" y="9428584"/>
            <a:ext cx="2945659" cy="498054"/>
          </a:xfrm>
          <a:prstGeom prst="rect">
            <a:avLst/>
          </a:prstGeom>
        </p:spPr>
        <p:txBody>
          <a:bodyPr/>
          <a:lstStyle>
            <a:lvl1pPr eaLnBrk="0" hangingPunct="0">
              <a:defRPr>
                <a:solidFill>
                  <a:schemeClr val="tx1"/>
                </a:solidFill>
                <a:latin typeface="Perpetua" panose="02020502060401020303" pitchFamily="18" charset="0"/>
              </a:defRPr>
            </a:lvl1pPr>
            <a:lvl2pPr marL="742950" indent="-285750" eaLnBrk="0" hangingPunct="0">
              <a:defRPr>
                <a:solidFill>
                  <a:schemeClr val="tx1"/>
                </a:solidFill>
                <a:latin typeface="Perpetua" panose="02020502060401020303" pitchFamily="18" charset="0"/>
              </a:defRPr>
            </a:lvl2pPr>
            <a:lvl3pPr marL="1143000" indent="-228600" eaLnBrk="0" hangingPunct="0">
              <a:defRPr>
                <a:solidFill>
                  <a:schemeClr val="tx1"/>
                </a:solidFill>
                <a:latin typeface="Perpetua" panose="02020502060401020303" pitchFamily="18" charset="0"/>
              </a:defRPr>
            </a:lvl3pPr>
            <a:lvl4pPr marL="1600200" indent="-228600" eaLnBrk="0" hangingPunct="0">
              <a:defRPr>
                <a:solidFill>
                  <a:schemeClr val="tx1"/>
                </a:solidFill>
                <a:latin typeface="Perpetua" panose="02020502060401020303" pitchFamily="18" charset="0"/>
              </a:defRPr>
            </a:lvl4pPr>
            <a:lvl5pPr marL="2057400" indent="-228600" eaLnBrk="0" hangingPunct="0">
              <a:defRPr>
                <a:solidFill>
                  <a:schemeClr val="tx1"/>
                </a:solidFill>
                <a:latin typeface="Perpetua" panose="02020502060401020303" pitchFamily="18" charset="0"/>
              </a:defRPr>
            </a:lvl5pPr>
            <a:lvl6pPr marL="2514600" indent="-228600" eaLnBrk="0" fontAlgn="base" hangingPunct="0">
              <a:spcBef>
                <a:spcPct val="0"/>
              </a:spcBef>
              <a:spcAft>
                <a:spcPct val="0"/>
              </a:spcAft>
              <a:defRPr>
                <a:solidFill>
                  <a:schemeClr val="tx1"/>
                </a:solidFill>
                <a:latin typeface="Perpetua" panose="02020502060401020303" pitchFamily="18" charset="0"/>
              </a:defRPr>
            </a:lvl6pPr>
            <a:lvl7pPr marL="2971800" indent="-228600" eaLnBrk="0" fontAlgn="base" hangingPunct="0">
              <a:spcBef>
                <a:spcPct val="0"/>
              </a:spcBef>
              <a:spcAft>
                <a:spcPct val="0"/>
              </a:spcAft>
              <a:defRPr>
                <a:solidFill>
                  <a:schemeClr val="tx1"/>
                </a:solidFill>
                <a:latin typeface="Perpetua" panose="02020502060401020303" pitchFamily="18" charset="0"/>
              </a:defRPr>
            </a:lvl7pPr>
            <a:lvl8pPr marL="3429000" indent="-228600" eaLnBrk="0" fontAlgn="base" hangingPunct="0">
              <a:spcBef>
                <a:spcPct val="0"/>
              </a:spcBef>
              <a:spcAft>
                <a:spcPct val="0"/>
              </a:spcAft>
              <a:defRPr>
                <a:solidFill>
                  <a:schemeClr val="tx1"/>
                </a:solidFill>
                <a:latin typeface="Perpetua" panose="02020502060401020303" pitchFamily="18" charset="0"/>
              </a:defRPr>
            </a:lvl8pPr>
            <a:lvl9pPr marL="3886200" indent="-228600" eaLnBrk="0" fontAlgn="base" hangingPunct="0">
              <a:spcBef>
                <a:spcPct val="0"/>
              </a:spcBef>
              <a:spcAft>
                <a:spcPct val="0"/>
              </a:spcAft>
              <a:defRPr>
                <a:solidFill>
                  <a:schemeClr val="tx1"/>
                </a:solidFill>
                <a:latin typeface="Perpetua" panose="02020502060401020303" pitchFamily="18" charset="0"/>
              </a:defRPr>
            </a:lvl9pPr>
          </a:lstStyle>
          <a:p>
            <a:pPr eaLnBrk="1" hangingPunct="1"/>
            <a:fld id="{18E8A9B5-EDEC-4D01-A942-770A00D626C4}" type="slidenum">
              <a:rPr lang="en-US" altLang="en-US">
                <a:latin typeface="Calibri" panose="020F0502020204030204" pitchFamily="34" charset="0"/>
              </a:rPr>
              <a:pPr eaLnBrk="1" hangingPunct="1"/>
              <a:t>87</a:t>
            </a:fld>
            <a:endParaRPr lang="en-US" altLang="en-US">
              <a:latin typeface="Calibri" panose="020F0502020204030204" pitchFamily="34" charset="0"/>
            </a:endParaRPr>
          </a:p>
        </p:txBody>
      </p:sp>
    </p:spTree>
    <p:extLst>
      <p:ext uri="{BB962C8B-B14F-4D97-AF65-F5344CB8AC3E}">
        <p14:creationId xmlns:p14="http://schemas.microsoft.com/office/powerpoint/2010/main" val="268731536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72965417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681198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40411747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40567914"/>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11441293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298680212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19424016"/>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397075116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42930752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23733253"/>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67620910"/>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701849592"/>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Tree>
    <p:extLst>
      <p:ext uri="{BB962C8B-B14F-4D97-AF65-F5344CB8AC3E}">
        <p14:creationId xmlns:p14="http://schemas.microsoft.com/office/powerpoint/2010/main" val="1736116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F6574-A07E-4742-93F9-7A1BCFF16C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vi-VN"/>
          </a:p>
        </p:txBody>
      </p:sp>
      <p:sp>
        <p:nvSpPr>
          <p:cNvPr id="3" name="Subtitle 2">
            <a:extLst>
              <a:ext uri="{FF2B5EF4-FFF2-40B4-BE49-F238E27FC236}">
                <a16:creationId xmlns:a16="http://schemas.microsoft.com/office/drawing/2014/main" id="{D923DBB1-396C-4B1E-A10D-1B99BD3597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vi-VN"/>
          </a:p>
        </p:txBody>
      </p:sp>
      <p:sp>
        <p:nvSpPr>
          <p:cNvPr id="4" name="Date Placeholder 3">
            <a:extLst>
              <a:ext uri="{FF2B5EF4-FFF2-40B4-BE49-F238E27FC236}">
                <a16:creationId xmlns:a16="http://schemas.microsoft.com/office/drawing/2014/main" id="{8EE68CA7-463F-46E6-868E-A04722011E36}"/>
              </a:ext>
            </a:extLst>
          </p:cNvPr>
          <p:cNvSpPr>
            <a:spLocks noGrp="1"/>
          </p:cNvSpPr>
          <p:nvPr>
            <p:ph type="dt" sz="half" idx="10"/>
          </p:nvPr>
        </p:nvSpPr>
        <p:spPr/>
        <p:txBody>
          <a:bodyPr/>
          <a:lstStyle/>
          <a:p>
            <a:fld id="{B17540DC-BFB5-4BD3-82A3-EE7BB9E79F19}" type="datetime1">
              <a:rPr lang="vi-VN" smtClean="0"/>
              <a:t>08/12/2022</a:t>
            </a:fld>
            <a:endParaRPr lang="vi-VN"/>
          </a:p>
        </p:txBody>
      </p:sp>
      <p:sp>
        <p:nvSpPr>
          <p:cNvPr id="5" name="Footer Placeholder 4">
            <a:extLst>
              <a:ext uri="{FF2B5EF4-FFF2-40B4-BE49-F238E27FC236}">
                <a16:creationId xmlns:a16="http://schemas.microsoft.com/office/drawing/2014/main" id="{0FBDB6A9-000F-4FEB-992A-85F852DBF49F}"/>
              </a:ext>
            </a:extLst>
          </p:cNvPr>
          <p:cNvSpPr>
            <a:spLocks noGrp="1"/>
          </p:cNvSpPr>
          <p:nvPr>
            <p:ph type="ftr" sz="quarter" idx="11"/>
          </p:nvPr>
        </p:nvSpPr>
        <p:spPr/>
        <p:txBody>
          <a:bodyPr/>
          <a:lstStyle/>
          <a:p>
            <a:endParaRPr lang="vi-VN"/>
          </a:p>
        </p:txBody>
      </p:sp>
      <p:sp>
        <p:nvSpPr>
          <p:cNvPr id="6" name="Slide Number Placeholder 5">
            <a:extLst>
              <a:ext uri="{FF2B5EF4-FFF2-40B4-BE49-F238E27FC236}">
                <a16:creationId xmlns:a16="http://schemas.microsoft.com/office/drawing/2014/main" id="{683B2F42-28AB-4F05-921A-18041300F4E9}"/>
              </a:ext>
            </a:extLst>
          </p:cNvPr>
          <p:cNvSpPr>
            <a:spLocks noGrp="1"/>
          </p:cNvSpPr>
          <p:nvPr>
            <p:ph type="sldNum" sz="quarter" idx="12"/>
          </p:nvPr>
        </p:nvSpPr>
        <p:spPr/>
        <p:txBody>
          <a:bodyPr/>
          <a:lstStyle/>
          <a:p>
            <a:fld id="{1222C6FA-F9E6-46B0-B060-8E4F936260BE}" type="slidenum">
              <a:rPr lang="vi-VN" smtClean="0"/>
              <a:t>‹#›</a:t>
            </a:fld>
            <a:endParaRPr lang="vi-VN"/>
          </a:p>
        </p:txBody>
      </p:sp>
    </p:spTree>
    <p:extLst>
      <p:ext uri="{BB962C8B-B14F-4D97-AF65-F5344CB8AC3E}">
        <p14:creationId xmlns:p14="http://schemas.microsoft.com/office/powerpoint/2010/main" val="3438356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8670B-A845-45C9-931D-C71BA95A8233}"/>
              </a:ext>
            </a:extLst>
          </p:cNvPr>
          <p:cNvSpPr>
            <a:spLocks noGrp="1"/>
          </p:cNvSpPr>
          <p:nvPr>
            <p:ph type="title"/>
          </p:nvPr>
        </p:nvSpPr>
        <p:spPr/>
        <p:txBody>
          <a:bodyPr/>
          <a:lstStyle/>
          <a:p>
            <a:r>
              <a:rPr lang="en-US"/>
              <a:t>Click to edit Master title style</a:t>
            </a:r>
            <a:endParaRPr lang="vi-VN"/>
          </a:p>
        </p:txBody>
      </p:sp>
      <p:sp>
        <p:nvSpPr>
          <p:cNvPr id="3" name="Vertical Text Placeholder 2">
            <a:extLst>
              <a:ext uri="{FF2B5EF4-FFF2-40B4-BE49-F238E27FC236}">
                <a16:creationId xmlns:a16="http://schemas.microsoft.com/office/drawing/2014/main" id="{BF2E230D-79C0-42E7-83B6-570EE3203D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4" name="Date Placeholder 3">
            <a:extLst>
              <a:ext uri="{FF2B5EF4-FFF2-40B4-BE49-F238E27FC236}">
                <a16:creationId xmlns:a16="http://schemas.microsoft.com/office/drawing/2014/main" id="{3FE66F9C-0C2E-4022-948F-CD99613AA958}"/>
              </a:ext>
            </a:extLst>
          </p:cNvPr>
          <p:cNvSpPr>
            <a:spLocks noGrp="1"/>
          </p:cNvSpPr>
          <p:nvPr>
            <p:ph type="dt" sz="half" idx="10"/>
          </p:nvPr>
        </p:nvSpPr>
        <p:spPr/>
        <p:txBody>
          <a:bodyPr/>
          <a:lstStyle/>
          <a:p>
            <a:fld id="{9C947361-9167-45FD-B699-9CA5A3C5E25A}" type="datetime1">
              <a:rPr lang="vi-VN" smtClean="0"/>
              <a:t>08/12/2022</a:t>
            </a:fld>
            <a:endParaRPr lang="vi-VN"/>
          </a:p>
        </p:txBody>
      </p:sp>
      <p:sp>
        <p:nvSpPr>
          <p:cNvPr id="5" name="Footer Placeholder 4">
            <a:extLst>
              <a:ext uri="{FF2B5EF4-FFF2-40B4-BE49-F238E27FC236}">
                <a16:creationId xmlns:a16="http://schemas.microsoft.com/office/drawing/2014/main" id="{C8A508AF-2092-4393-A543-56071A9253F7}"/>
              </a:ext>
            </a:extLst>
          </p:cNvPr>
          <p:cNvSpPr>
            <a:spLocks noGrp="1"/>
          </p:cNvSpPr>
          <p:nvPr>
            <p:ph type="ftr" sz="quarter" idx="11"/>
          </p:nvPr>
        </p:nvSpPr>
        <p:spPr/>
        <p:txBody>
          <a:bodyPr/>
          <a:lstStyle/>
          <a:p>
            <a:endParaRPr lang="vi-VN"/>
          </a:p>
        </p:txBody>
      </p:sp>
      <p:sp>
        <p:nvSpPr>
          <p:cNvPr id="6" name="Slide Number Placeholder 5">
            <a:extLst>
              <a:ext uri="{FF2B5EF4-FFF2-40B4-BE49-F238E27FC236}">
                <a16:creationId xmlns:a16="http://schemas.microsoft.com/office/drawing/2014/main" id="{FD2695F3-0A6B-4BA3-8747-0C690644D1F9}"/>
              </a:ext>
            </a:extLst>
          </p:cNvPr>
          <p:cNvSpPr>
            <a:spLocks noGrp="1"/>
          </p:cNvSpPr>
          <p:nvPr>
            <p:ph type="sldNum" sz="quarter" idx="12"/>
          </p:nvPr>
        </p:nvSpPr>
        <p:spPr/>
        <p:txBody>
          <a:bodyPr/>
          <a:lstStyle/>
          <a:p>
            <a:fld id="{1222C6FA-F9E6-46B0-B060-8E4F936260BE}" type="slidenum">
              <a:rPr lang="vi-VN" smtClean="0"/>
              <a:t>‹#›</a:t>
            </a:fld>
            <a:endParaRPr lang="vi-VN"/>
          </a:p>
        </p:txBody>
      </p:sp>
    </p:spTree>
    <p:extLst>
      <p:ext uri="{BB962C8B-B14F-4D97-AF65-F5344CB8AC3E}">
        <p14:creationId xmlns:p14="http://schemas.microsoft.com/office/powerpoint/2010/main" val="1015141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E77DE9-5C36-44C3-81FC-35D3D252480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vi-VN"/>
          </a:p>
        </p:txBody>
      </p:sp>
      <p:sp>
        <p:nvSpPr>
          <p:cNvPr id="3" name="Vertical Text Placeholder 2">
            <a:extLst>
              <a:ext uri="{FF2B5EF4-FFF2-40B4-BE49-F238E27FC236}">
                <a16:creationId xmlns:a16="http://schemas.microsoft.com/office/drawing/2014/main" id="{AC3F90A3-32C8-4D25-B30E-F44C1CA100A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4" name="Date Placeholder 3">
            <a:extLst>
              <a:ext uri="{FF2B5EF4-FFF2-40B4-BE49-F238E27FC236}">
                <a16:creationId xmlns:a16="http://schemas.microsoft.com/office/drawing/2014/main" id="{E5104B59-0B54-4943-A126-D9AB9B6AFD5B}"/>
              </a:ext>
            </a:extLst>
          </p:cNvPr>
          <p:cNvSpPr>
            <a:spLocks noGrp="1"/>
          </p:cNvSpPr>
          <p:nvPr>
            <p:ph type="dt" sz="half" idx="10"/>
          </p:nvPr>
        </p:nvSpPr>
        <p:spPr/>
        <p:txBody>
          <a:bodyPr/>
          <a:lstStyle/>
          <a:p>
            <a:fld id="{ECB08087-31BF-4E1E-8371-2DAABA041AAF}" type="datetime1">
              <a:rPr lang="vi-VN" smtClean="0"/>
              <a:t>08/12/2022</a:t>
            </a:fld>
            <a:endParaRPr lang="vi-VN"/>
          </a:p>
        </p:txBody>
      </p:sp>
      <p:sp>
        <p:nvSpPr>
          <p:cNvPr id="5" name="Footer Placeholder 4">
            <a:extLst>
              <a:ext uri="{FF2B5EF4-FFF2-40B4-BE49-F238E27FC236}">
                <a16:creationId xmlns:a16="http://schemas.microsoft.com/office/drawing/2014/main" id="{39EBB9EA-BB3D-44DE-BB7F-7974D0DB105C}"/>
              </a:ext>
            </a:extLst>
          </p:cNvPr>
          <p:cNvSpPr>
            <a:spLocks noGrp="1"/>
          </p:cNvSpPr>
          <p:nvPr>
            <p:ph type="ftr" sz="quarter" idx="11"/>
          </p:nvPr>
        </p:nvSpPr>
        <p:spPr/>
        <p:txBody>
          <a:bodyPr/>
          <a:lstStyle/>
          <a:p>
            <a:endParaRPr lang="vi-VN"/>
          </a:p>
        </p:txBody>
      </p:sp>
      <p:sp>
        <p:nvSpPr>
          <p:cNvPr id="6" name="Slide Number Placeholder 5">
            <a:extLst>
              <a:ext uri="{FF2B5EF4-FFF2-40B4-BE49-F238E27FC236}">
                <a16:creationId xmlns:a16="http://schemas.microsoft.com/office/drawing/2014/main" id="{96845E2F-2BE7-474B-99C1-443D61B55BFE}"/>
              </a:ext>
            </a:extLst>
          </p:cNvPr>
          <p:cNvSpPr>
            <a:spLocks noGrp="1"/>
          </p:cNvSpPr>
          <p:nvPr>
            <p:ph type="sldNum" sz="quarter" idx="12"/>
          </p:nvPr>
        </p:nvSpPr>
        <p:spPr/>
        <p:txBody>
          <a:bodyPr/>
          <a:lstStyle/>
          <a:p>
            <a:fld id="{1222C6FA-F9E6-46B0-B060-8E4F936260BE}" type="slidenum">
              <a:rPr lang="vi-VN" smtClean="0"/>
              <a:t>‹#›</a:t>
            </a:fld>
            <a:endParaRPr lang="vi-VN"/>
          </a:p>
        </p:txBody>
      </p:sp>
    </p:spTree>
    <p:extLst>
      <p:ext uri="{BB962C8B-B14F-4D97-AF65-F5344CB8AC3E}">
        <p14:creationId xmlns:p14="http://schemas.microsoft.com/office/powerpoint/2010/main" val="2579882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Table">
    <p:spTree>
      <p:nvGrpSpPr>
        <p:cNvPr id="1" name=""/>
        <p:cNvGrpSpPr/>
        <p:nvPr/>
      </p:nvGrpSpPr>
      <p:grpSpPr>
        <a:xfrm>
          <a:off x="0" y="0"/>
          <a:ext cx="0" cy="0"/>
          <a:chOff x="0" y="0"/>
          <a:chExt cx="0" cy="0"/>
        </a:xfrm>
      </p:grpSpPr>
    </p:spTree>
    <p:extLst>
      <p:ext uri="{BB962C8B-B14F-4D97-AF65-F5344CB8AC3E}">
        <p14:creationId xmlns:p14="http://schemas.microsoft.com/office/powerpoint/2010/main" val="7693562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8033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6928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19931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5490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14CAC-CCF1-4A7A-8A9F-DE9A701BE7B0}"/>
              </a:ext>
            </a:extLst>
          </p:cNvPr>
          <p:cNvSpPr>
            <a:spLocks noGrp="1"/>
          </p:cNvSpPr>
          <p:nvPr>
            <p:ph type="title"/>
          </p:nvPr>
        </p:nvSpPr>
        <p:spPr/>
        <p:txBody>
          <a:bodyPr/>
          <a:lstStyle/>
          <a:p>
            <a:r>
              <a:rPr lang="en-US"/>
              <a:t>Click to edit Master title style</a:t>
            </a:r>
            <a:endParaRPr lang="vi-VN"/>
          </a:p>
        </p:txBody>
      </p:sp>
      <p:sp>
        <p:nvSpPr>
          <p:cNvPr id="3" name="Content Placeholder 2">
            <a:extLst>
              <a:ext uri="{FF2B5EF4-FFF2-40B4-BE49-F238E27FC236}">
                <a16:creationId xmlns:a16="http://schemas.microsoft.com/office/drawing/2014/main" id="{E04E9374-68E6-4E04-9BB2-CD0B5AD337D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4" name="Date Placeholder 3">
            <a:extLst>
              <a:ext uri="{FF2B5EF4-FFF2-40B4-BE49-F238E27FC236}">
                <a16:creationId xmlns:a16="http://schemas.microsoft.com/office/drawing/2014/main" id="{D28329F7-520F-4E30-989F-F42723F8DA54}"/>
              </a:ext>
            </a:extLst>
          </p:cNvPr>
          <p:cNvSpPr>
            <a:spLocks noGrp="1"/>
          </p:cNvSpPr>
          <p:nvPr>
            <p:ph type="dt" sz="half" idx="10"/>
          </p:nvPr>
        </p:nvSpPr>
        <p:spPr/>
        <p:txBody>
          <a:bodyPr/>
          <a:lstStyle/>
          <a:p>
            <a:fld id="{1D5196A4-2E57-4B67-99F3-313F0DE4A3FE}" type="datetime1">
              <a:rPr lang="vi-VN" smtClean="0"/>
              <a:t>08/12/2022</a:t>
            </a:fld>
            <a:endParaRPr lang="vi-VN"/>
          </a:p>
        </p:txBody>
      </p:sp>
      <p:sp>
        <p:nvSpPr>
          <p:cNvPr id="5" name="Footer Placeholder 4">
            <a:extLst>
              <a:ext uri="{FF2B5EF4-FFF2-40B4-BE49-F238E27FC236}">
                <a16:creationId xmlns:a16="http://schemas.microsoft.com/office/drawing/2014/main" id="{8E485BE4-4224-4722-99D4-6C5747D4661E}"/>
              </a:ext>
            </a:extLst>
          </p:cNvPr>
          <p:cNvSpPr>
            <a:spLocks noGrp="1"/>
          </p:cNvSpPr>
          <p:nvPr>
            <p:ph type="ftr" sz="quarter" idx="11"/>
          </p:nvPr>
        </p:nvSpPr>
        <p:spPr/>
        <p:txBody>
          <a:bodyPr/>
          <a:lstStyle/>
          <a:p>
            <a:endParaRPr lang="vi-VN"/>
          </a:p>
        </p:txBody>
      </p:sp>
      <p:sp>
        <p:nvSpPr>
          <p:cNvPr id="6" name="Slide Number Placeholder 5">
            <a:extLst>
              <a:ext uri="{FF2B5EF4-FFF2-40B4-BE49-F238E27FC236}">
                <a16:creationId xmlns:a16="http://schemas.microsoft.com/office/drawing/2014/main" id="{16B5BAAD-B244-4CB0-BF05-046EE4DD6AF0}"/>
              </a:ext>
            </a:extLst>
          </p:cNvPr>
          <p:cNvSpPr>
            <a:spLocks noGrp="1"/>
          </p:cNvSpPr>
          <p:nvPr>
            <p:ph type="sldNum" sz="quarter" idx="12"/>
          </p:nvPr>
        </p:nvSpPr>
        <p:spPr/>
        <p:txBody>
          <a:bodyPr/>
          <a:lstStyle/>
          <a:p>
            <a:fld id="{1222C6FA-F9E6-46B0-B060-8E4F936260BE}" type="slidenum">
              <a:rPr lang="vi-VN" smtClean="0"/>
              <a:t>‹#›</a:t>
            </a:fld>
            <a:endParaRPr lang="vi-VN"/>
          </a:p>
        </p:txBody>
      </p:sp>
    </p:spTree>
    <p:extLst>
      <p:ext uri="{BB962C8B-B14F-4D97-AF65-F5344CB8AC3E}">
        <p14:creationId xmlns:p14="http://schemas.microsoft.com/office/powerpoint/2010/main" val="3247692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7CB5B-19C1-4150-82FC-6067E624B7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vi-VN"/>
          </a:p>
        </p:txBody>
      </p:sp>
      <p:sp>
        <p:nvSpPr>
          <p:cNvPr id="3" name="Text Placeholder 2">
            <a:extLst>
              <a:ext uri="{FF2B5EF4-FFF2-40B4-BE49-F238E27FC236}">
                <a16:creationId xmlns:a16="http://schemas.microsoft.com/office/drawing/2014/main" id="{BC1488F5-CD6C-472B-8F9F-7E250ED6ED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84C2B68-AAFB-4E88-8612-FA5A395616B9}"/>
              </a:ext>
            </a:extLst>
          </p:cNvPr>
          <p:cNvSpPr>
            <a:spLocks noGrp="1"/>
          </p:cNvSpPr>
          <p:nvPr>
            <p:ph type="dt" sz="half" idx="10"/>
          </p:nvPr>
        </p:nvSpPr>
        <p:spPr/>
        <p:txBody>
          <a:bodyPr/>
          <a:lstStyle/>
          <a:p>
            <a:fld id="{07EDA8C8-9507-4790-945F-E8C3381F1FB6}" type="datetime1">
              <a:rPr lang="vi-VN" smtClean="0"/>
              <a:t>08/12/2022</a:t>
            </a:fld>
            <a:endParaRPr lang="vi-VN"/>
          </a:p>
        </p:txBody>
      </p:sp>
      <p:sp>
        <p:nvSpPr>
          <p:cNvPr id="5" name="Footer Placeholder 4">
            <a:extLst>
              <a:ext uri="{FF2B5EF4-FFF2-40B4-BE49-F238E27FC236}">
                <a16:creationId xmlns:a16="http://schemas.microsoft.com/office/drawing/2014/main" id="{8291A5E3-436D-4797-B749-1829EEBA746C}"/>
              </a:ext>
            </a:extLst>
          </p:cNvPr>
          <p:cNvSpPr>
            <a:spLocks noGrp="1"/>
          </p:cNvSpPr>
          <p:nvPr>
            <p:ph type="ftr" sz="quarter" idx="11"/>
          </p:nvPr>
        </p:nvSpPr>
        <p:spPr/>
        <p:txBody>
          <a:bodyPr/>
          <a:lstStyle/>
          <a:p>
            <a:endParaRPr lang="vi-VN"/>
          </a:p>
        </p:txBody>
      </p:sp>
      <p:sp>
        <p:nvSpPr>
          <p:cNvPr id="6" name="Slide Number Placeholder 5">
            <a:extLst>
              <a:ext uri="{FF2B5EF4-FFF2-40B4-BE49-F238E27FC236}">
                <a16:creationId xmlns:a16="http://schemas.microsoft.com/office/drawing/2014/main" id="{AFCA8018-B193-497C-84FE-18B62E666BB0}"/>
              </a:ext>
            </a:extLst>
          </p:cNvPr>
          <p:cNvSpPr>
            <a:spLocks noGrp="1"/>
          </p:cNvSpPr>
          <p:nvPr>
            <p:ph type="sldNum" sz="quarter" idx="12"/>
          </p:nvPr>
        </p:nvSpPr>
        <p:spPr/>
        <p:txBody>
          <a:bodyPr/>
          <a:lstStyle/>
          <a:p>
            <a:fld id="{1222C6FA-F9E6-46B0-B060-8E4F936260BE}" type="slidenum">
              <a:rPr lang="vi-VN" smtClean="0"/>
              <a:t>‹#›</a:t>
            </a:fld>
            <a:endParaRPr lang="vi-VN"/>
          </a:p>
        </p:txBody>
      </p:sp>
    </p:spTree>
    <p:extLst>
      <p:ext uri="{BB962C8B-B14F-4D97-AF65-F5344CB8AC3E}">
        <p14:creationId xmlns:p14="http://schemas.microsoft.com/office/powerpoint/2010/main" val="154356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E31A3-0F72-4BF7-A37F-CFD2402B8248}"/>
              </a:ext>
            </a:extLst>
          </p:cNvPr>
          <p:cNvSpPr>
            <a:spLocks noGrp="1"/>
          </p:cNvSpPr>
          <p:nvPr>
            <p:ph type="title"/>
          </p:nvPr>
        </p:nvSpPr>
        <p:spPr/>
        <p:txBody>
          <a:bodyPr/>
          <a:lstStyle/>
          <a:p>
            <a:r>
              <a:rPr lang="en-US"/>
              <a:t>Click to edit Master title style</a:t>
            </a:r>
            <a:endParaRPr lang="vi-VN"/>
          </a:p>
        </p:txBody>
      </p:sp>
      <p:sp>
        <p:nvSpPr>
          <p:cNvPr id="3" name="Content Placeholder 2">
            <a:extLst>
              <a:ext uri="{FF2B5EF4-FFF2-40B4-BE49-F238E27FC236}">
                <a16:creationId xmlns:a16="http://schemas.microsoft.com/office/drawing/2014/main" id="{AE757B8B-3AE6-4910-9CF3-AE73A15F96F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4" name="Content Placeholder 3">
            <a:extLst>
              <a:ext uri="{FF2B5EF4-FFF2-40B4-BE49-F238E27FC236}">
                <a16:creationId xmlns:a16="http://schemas.microsoft.com/office/drawing/2014/main" id="{4FD885D4-5BF9-45C3-9A24-E1691FE127A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5" name="Date Placeholder 4">
            <a:extLst>
              <a:ext uri="{FF2B5EF4-FFF2-40B4-BE49-F238E27FC236}">
                <a16:creationId xmlns:a16="http://schemas.microsoft.com/office/drawing/2014/main" id="{DF52324D-01D1-426F-9B0F-E7BD50E241CA}"/>
              </a:ext>
            </a:extLst>
          </p:cNvPr>
          <p:cNvSpPr>
            <a:spLocks noGrp="1"/>
          </p:cNvSpPr>
          <p:nvPr>
            <p:ph type="dt" sz="half" idx="10"/>
          </p:nvPr>
        </p:nvSpPr>
        <p:spPr/>
        <p:txBody>
          <a:bodyPr/>
          <a:lstStyle/>
          <a:p>
            <a:fld id="{E5E25FE5-80A5-4B52-854B-E1E964BC40C8}" type="datetime1">
              <a:rPr lang="vi-VN" smtClean="0"/>
              <a:t>08/12/2022</a:t>
            </a:fld>
            <a:endParaRPr lang="vi-VN"/>
          </a:p>
        </p:txBody>
      </p:sp>
      <p:sp>
        <p:nvSpPr>
          <p:cNvPr id="6" name="Footer Placeholder 5">
            <a:extLst>
              <a:ext uri="{FF2B5EF4-FFF2-40B4-BE49-F238E27FC236}">
                <a16:creationId xmlns:a16="http://schemas.microsoft.com/office/drawing/2014/main" id="{22C7BEE6-7ED7-495C-8384-A531A4F4C22F}"/>
              </a:ext>
            </a:extLst>
          </p:cNvPr>
          <p:cNvSpPr>
            <a:spLocks noGrp="1"/>
          </p:cNvSpPr>
          <p:nvPr>
            <p:ph type="ftr" sz="quarter" idx="11"/>
          </p:nvPr>
        </p:nvSpPr>
        <p:spPr/>
        <p:txBody>
          <a:bodyPr/>
          <a:lstStyle/>
          <a:p>
            <a:endParaRPr lang="vi-VN"/>
          </a:p>
        </p:txBody>
      </p:sp>
      <p:sp>
        <p:nvSpPr>
          <p:cNvPr id="7" name="Slide Number Placeholder 6">
            <a:extLst>
              <a:ext uri="{FF2B5EF4-FFF2-40B4-BE49-F238E27FC236}">
                <a16:creationId xmlns:a16="http://schemas.microsoft.com/office/drawing/2014/main" id="{BB3F6C0C-4735-4A68-B820-946D0864B57B}"/>
              </a:ext>
            </a:extLst>
          </p:cNvPr>
          <p:cNvSpPr>
            <a:spLocks noGrp="1"/>
          </p:cNvSpPr>
          <p:nvPr>
            <p:ph type="sldNum" sz="quarter" idx="12"/>
          </p:nvPr>
        </p:nvSpPr>
        <p:spPr/>
        <p:txBody>
          <a:bodyPr/>
          <a:lstStyle/>
          <a:p>
            <a:fld id="{1222C6FA-F9E6-46B0-B060-8E4F936260BE}" type="slidenum">
              <a:rPr lang="vi-VN" smtClean="0"/>
              <a:t>‹#›</a:t>
            </a:fld>
            <a:endParaRPr lang="vi-VN"/>
          </a:p>
        </p:txBody>
      </p:sp>
    </p:spTree>
    <p:extLst>
      <p:ext uri="{BB962C8B-B14F-4D97-AF65-F5344CB8AC3E}">
        <p14:creationId xmlns:p14="http://schemas.microsoft.com/office/powerpoint/2010/main" val="1571537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CEE61-8A78-4D8B-8240-135082DE510B}"/>
              </a:ext>
            </a:extLst>
          </p:cNvPr>
          <p:cNvSpPr>
            <a:spLocks noGrp="1"/>
          </p:cNvSpPr>
          <p:nvPr>
            <p:ph type="title"/>
          </p:nvPr>
        </p:nvSpPr>
        <p:spPr>
          <a:xfrm>
            <a:off x="839788" y="365125"/>
            <a:ext cx="10515600" cy="1325563"/>
          </a:xfrm>
        </p:spPr>
        <p:txBody>
          <a:bodyPr/>
          <a:lstStyle/>
          <a:p>
            <a:r>
              <a:rPr lang="en-US"/>
              <a:t>Click to edit Master title style</a:t>
            </a:r>
            <a:endParaRPr lang="vi-VN"/>
          </a:p>
        </p:txBody>
      </p:sp>
      <p:sp>
        <p:nvSpPr>
          <p:cNvPr id="3" name="Text Placeholder 2">
            <a:extLst>
              <a:ext uri="{FF2B5EF4-FFF2-40B4-BE49-F238E27FC236}">
                <a16:creationId xmlns:a16="http://schemas.microsoft.com/office/drawing/2014/main" id="{5F426933-A12D-4E98-B997-B862FFB1FA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302E190-3C65-4E6C-B2E9-34C75CA7D99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5" name="Text Placeholder 4">
            <a:extLst>
              <a:ext uri="{FF2B5EF4-FFF2-40B4-BE49-F238E27FC236}">
                <a16:creationId xmlns:a16="http://schemas.microsoft.com/office/drawing/2014/main" id="{276584DD-6FCF-4064-941A-BD6C30ADB3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C57F536-19C1-4124-AEFF-5ED80D76BCC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7" name="Date Placeholder 6">
            <a:extLst>
              <a:ext uri="{FF2B5EF4-FFF2-40B4-BE49-F238E27FC236}">
                <a16:creationId xmlns:a16="http://schemas.microsoft.com/office/drawing/2014/main" id="{37724F04-3E5E-4253-9860-6BC5171B075B}"/>
              </a:ext>
            </a:extLst>
          </p:cNvPr>
          <p:cNvSpPr>
            <a:spLocks noGrp="1"/>
          </p:cNvSpPr>
          <p:nvPr>
            <p:ph type="dt" sz="half" idx="10"/>
          </p:nvPr>
        </p:nvSpPr>
        <p:spPr/>
        <p:txBody>
          <a:bodyPr/>
          <a:lstStyle/>
          <a:p>
            <a:fld id="{F57D5636-C014-4400-AF76-B5ECF32396D4}" type="datetime1">
              <a:rPr lang="vi-VN" smtClean="0"/>
              <a:t>08/12/2022</a:t>
            </a:fld>
            <a:endParaRPr lang="vi-VN"/>
          </a:p>
        </p:txBody>
      </p:sp>
      <p:sp>
        <p:nvSpPr>
          <p:cNvPr id="8" name="Footer Placeholder 7">
            <a:extLst>
              <a:ext uri="{FF2B5EF4-FFF2-40B4-BE49-F238E27FC236}">
                <a16:creationId xmlns:a16="http://schemas.microsoft.com/office/drawing/2014/main" id="{B6DA1827-196A-412E-B8AF-BAC530A6C70C}"/>
              </a:ext>
            </a:extLst>
          </p:cNvPr>
          <p:cNvSpPr>
            <a:spLocks noGrp="1"/>
          </p:cNvSpPr>
          <p:nvPr>
            <p:ph type="ftr" sz="quarter" idx="11"/>
          </p:nvPr>
        </p:nvSpPr>
        <p:spPr/>
        <p:txBody>
          <a:bodyPr/>
          <a:lstStyle/>
          <a:p>
            <a:endParaRPr lang="vi-VN"/>
          </a:p>
        </p:txBody>
      </p:sp>
      <p:sp>
        <p:nvSpPr>
          <p:cNvPr id="9" name="Slide Number Placeholder 8">
            <a:extLst>
              <a:ext uri="{FF2B5EF4-FFF2-40B4-BE49-F238E27FC236}">
                <a16:creationId xmlns:a16="http://schemas.microsoft.com/office/drawing/2014/main" id="{DF54F278-B690-42F9-8560-34DDB4C62AA4}"/>
              </a:ext>
            </a:extLst>
          </p:cNvPr>
          <p:cNvSpPr>
            <a:spLocks noGrp="1"/>
          </p:cNvSpPr>
          <p:nvPr>
            <p:ph type="sldNum" sz="quarter" idx="12"/>
          </p:nvPr>
        </p:nvSpPr>
        <p:spPr/>
        <p:txBody>
          <a:bodyPr/>
          <a:lstStyle/>
          <a:p>
            <a:fld id="{1222C6FA-F9E6-46B0-B060-8E4F936260BE}" type="slidenum">
              <a:rPr lang="vi-VN" smtClean="0"/>
              <a:t>‹#›</a:t>
            </a:fld>
            <a:endParaRPr lang="vi-VN"/>
          </a:p>
        </p:txBody>
      </p:sp>
    </p:spTree>
    <p:extLst>
      <p:ext uri="{BB962C8B-B14F-4D97-AF65-F5344CB8AC3E}">
        <p14:creationId xmlns:p14="http://schemas.microsoft.com/office/powerpoint/2010/main" val="3978043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CAC53-8EF0-4175-BE15-9DEBDEB81F13}"/>
              </a:ext>
            </a:extLst>
          </p:cNvPr>
          <p:cNvSpPr>
            <a:spLocks noGrp="1"/>
          </p:cNvSpPr>
          <p:nvPr>
            <p:ph type="title"/>
          </p:nvPr>
        </p:nvSpPr>
        <p:spPr/>
        <p:txBody>
          <a:bodyPr/>
          <a:lstStyle/>
          <a:p>
            <a:r>
              <a:rPr lang="en-US"/>
              <a:t>Click to edit Master title style</a:t>
            </a:r>
            <a:endParaRPr lang="vi-VN"/>
          </a:p>
        </p:txBody>
      </p:sp>
      <p:sp>
        <p:nvSpPr>
          <p:cNvPr id="3" name="Date Placeholder 2">
            <a:extLst>
              <a:ext uri="{FF2B5EF4-FFF2-40B4-BE49-F238E27FC236}">
                <a16:creationId xmlns:a16="http://schemas.microsoft.com/office/drawing/2014/main" id="{1CCEAF8D-2FAB-41DF-AC7C-E6F5574A0C1A}"/>
              </a:ext>
            </a:extLst>
          </p:cNvPr>
          <p:cNvSpPr>
            <a:spLocks noGrp="1"/>
          </p:cNvSpPr>
          <p:nvPr>
            <p:ph type="dt" sz="half" idx="10"/>
          </p:nvPr>
        </p:nvSpPr>
        <p:spPr/>
        <p:txBody>
          <a:bodyPr/>
          <a:lstStyle/>
          <a:p>
            <a:fld id="{BAB2A38D-127F-4047-8089-552F17C1C217}" type="datetime1">
              <a:rPr lang="vi-VN" smtClean="0"/>
              <a:t>08/12/2022</a:t>
            </a:fld>
            <a:endParaRPr lang="vi-VN"/>
          </a:p>
        </p:txBody>
      </p:sp>
      <p:sp>
        <p:nvSpPr>
          <p:cNvPr id="4" name="Footer Placeholder 3">
            <a:extLst>
              <a:ext uri="{FF2B5EF4-FFF2-40B4-BE49-F238E27FC236}">
                <a16:creationId xmlns:a16="http://schemas.microsoft.com/office/drawing/2014/main" id="{A6A27036-69D5-41EB-A1CB-513F26480F28}"/>
              </a:ext>
            </a:extLst>
          </p:cNvPr>
          <p:cNvSpPr>
            <a:spLocks noGrp="1"/>
          </p:cNvSpPr>
          <p:nvPr>
            <p:ph type="ftr" sz="quarter" idx="11"/>
          </p:nvPr>
        </p:nvSpPr>
        <p:spPr/>
        <p:txBody>
          <a:bodyPr/>
          <a:lstStyle/>
          <a:p>
            <a:endParaRPr lang="vi-VN"/>
          </a:p>
        </p:txBody>
      </p:sp>
      <p:sp>
        <p:nvSpPr>
          <p:cNvPr id="5" name="Slide Number Placeholder 4">
            <a:extLst>
              <a:ext uri="{FF2B5EF4-FFF2-40B4-BE49-F238E27FC236}">
                <a16:creationId xmlns:a16="http://schemas.microsoft.com/office/drawing/2014/main" id="{324F7108-4DA9-4EAD-8EFB-1769C50380B3}"/>
              </a:ext>
            </a:extLst>
          </p:cNvPr>
          <p:cNvSpPr>
            <a:spLocks noGrp="1"/>
          </p:cNvSpPr>
          <p:nvPr>
            <p:ph type="sldNum" sz="quarter" idx="12"/>
          </p:nvPr>
        </p:nvSpPr>
        <p:spPr/>
        <p:txBody>
          <a:bodyPr/>
          <a:lstStyle/>
          <a:p>
            <a:fld id="{1222C6FA-F9E6-46B0-B060-8E4F936260BE}" type="slidenum">
              <a:rPr lang="vi-VN" smtClean="0"/>
              <a:t>‹#›</a:t>
            </a:fld>
            <a:endParaRPr lang="vi-VN"/>
          </a:p>
        </p:txBody>
      </p:sp>
    </p:spTree>
    <p:extLst>
      <p:ext uri="{BB962C8B-B14F-4D97-AF65-F5344CB8AC3E}">
        <p14:creationId xmlns:p14="http://schemas.microsoft.com/office/powerpoint/2010/main" val="2281393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629FAE-F260-4B5E-A158-E4508411EBC9}"/>
              </a:ext>
            </a:extLst>
          </p:cNvPr>
          <p:cNvSpPr>
            <a:spLocks noGrp="1"/>
          </p:cNvSpPr>
          <p:nvPr>
            <p:ph type="dt" sz="half" idx="10"/>
          </p:nvPr>
        </p:nvSpPr>
        <p:spPr/>
        <p:txBody>
          <a:bodyPr/>
          <a:lstStyle/>
          <a:p>
            <a:fld id="{8FEA22CC-BDF6-4086-B417-845832A7CB47}" type="datetime1">
              <a:rPr lang="vi-VN" smtClean="0"/>
              <a:t>08/12/2022</a:t>
            </a:fld>
            <a:endParaRPr lang="vi-VN"/>
          </a:p>
        </p:txBody>
      </p:sp>
      <p:sp>
        <p:nvSpPr>
          <p:cNvPr id="3" name="Footer Placeholder 2">
            <a:extLst>
              <a:ext uri="{FF2B5EF4-FFF2-40B4-BE49-F238E27FC236}">
                <a16:creationId xmlns:a16="http://schemas.microsoft.com/office/drawing/2014/main" id="{24693AFE-E510-478C-BACA-E78E3DE6A207}"/>
              </a:ext>
            </a:extLst>
          </p:cNvPr>
          <p:cNvSpPr>
            <a:spLocks noGrp="1"/>
          </p:cNvSpPr>
          <p:nvPr>
            <p:ph type="ftr" sz="quarter" idx="11"/>
          </p:nvPr>
        </p:nvSpPr>
        <p:spPr/>
        <p:txBody>
          <a:bodyPr/>
          <a:lstStyle/>
          <a:p>
            <a:endParaRPr lang="vi-VN"/>
          </a:p>
        </p:txBody>
      </p:sp>
      <p:sp>
        <p:nvSpPr>
          <p:cNvPr id="4" name="Slide Number Placeholder 3">
            <a:extLst>
              <a:ext uri="{FF2B5EF4-FFF2-40B4-BE49-F238E27FC236}">
                <a16:creationId xmlns:a16="http://schemas.microsoft.com/office/drawing/2014/main" id="{2534338B-4750-4D29-AE69-31398E4B95C2}"/>
              </a:ext>
            </a:extLst>
          </p:cNvPr>
          <p:cNvSpPr>
            <a:spLocks noGrp="1"/>
          </p:cNvSpPr>
          <p:nvPr>
            <p:ph type="sldNum" sz="quarter" idx="12"/>
          </p:nvPr>
        </p:nvSpPr>
        <p:spPr/>
        <p:txBody>
          <a:bodyPr/>
          <a:lstStyle/>
          <a:p>
            <a:fld id="{1222C6FA-F9E6-46B0-B060-8E4F936260BE}" type="slidenum">
              <a:rPr lang="vi-VN" smtClean="0"/>
              <a:t>‹#›</a:t>
            </a:fld>
            <a:endParaRPr lang="vi-VN"/>
          </a:p>
        </p:txBody>
      </p:sp>
    </p:spTree>
    <p:extLst>
      <p:ext uri="{BB962C8B-B14F-4D97-AF65-F5344CB8AC3E}">
        <p14:creationId xmlns:p14="http://schemas.microsoft.com/office/powerpoint/2010/main" val="815907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FFDE4-32CA-419B-9F00-D82FBC7713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vi-VN"/>
          </a:p>
        </p:txBody>
      </p:sp>
      <p:sp>
        <p:nvSpPr>
          <p:cNvPr id="3" name="Content Placeholder 2">
            <a:extLst>
              <a:ext uri="{FF2B5EF4-FFF2-40B4-BE49-F238E27FC236}">
                <a16:creationId xmlns:a16="http://schemas.microsoft.com/office/drawing/2014/main" id="{9DB04482-E375-4E91-84C8-14AC28AC77F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4" name="Text Placeholder 3">
            <a:extLst>
              <a:ext uri="{FF2B5EF4-FFF2-40B4-BE49-F238E27FC236}">
                <a16:creationId xmlns:a16="http://schemas.microsoft.com/office/drawing/2014/main" id="{D5C65ECE-D21F-45B9-ADB4-49CCE94642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930932-445D-43E5-8EA1-BD5A4F4050B5}"/>
              </a:ext>
            </a:extLst>
          </p:cNvPr>
          <p:cNvSpPr>
            <a:spLocks noGrp="1"/>
          </p:cNvSpPr>
          <p:nvPr>
            <p:ph type="dt" sz="half" idx="10"/>
          </p:nvPr>
        </p:nvSpPr>
        <p:spPr/>
        <p:txBody>
          <a:bodyPr/>
          <a:lstStyle/>
          <a:p>
            <a:fld id="{938E65CF-9A8B-4ECF-BA81-CCCED1187657}" type="datetime1">
              <a:rPr lang="vi-VN" smtClean="0"/>
              <a:t>08/12/2022</a:t>
            </a:fld>
            <a:endParaRPr lang="vi-VN"/>
          </a:p>
        </p:txBody>
      </p:sp>
      <p:sp>
        <p:nvSpPr>
          <p:cNvPr id="6" name="Footer Placeholder 5">
            <a:extLst>
              <a:ext uri="{FF2B5EF4-FFF2-40B4-BE49-F238E27FC236}">
                <a16:creationId xmlns:a16="http://schemas.microsoft.com/office/drawing/2014/main" id="{24A46A0F-C03D-4E0F-A6CD-66752C4FB06E}"/>
              </a:ext>
            </a:extLst>
          </p:cNvPr>
          <p:cNvSpPr>
            <a:spLocks noGrp="1"/>
          </p:cNvSpPr>
          <p:nvPr>
            <p:ph type="ftr" sz="quarter" idx="11"/>
          </p:nvPr>
        </p:nvSpPr>
        <p:spPr/>
        <p:txBody>
          <a:bodyPr/>
          <a:lstStyle/>
          <a:p>
            <a:endParaRPr lang="vi-VN"/>
          </a:p>
        </p:txBody>
      </p:sp>
      <p:sp>
        <p:nvSpPr>
          <p:cNvPr id="7" name="Slide Number Placeholder 6">
            <a:extLst>
              <a:ext uri="{FF2B5EF4-FFF2-40B4-BE49-F238E27FC236}">
                <a16:creationId xmlns:a16="http://schemas.microsoft.com/office/drawing/2014/main" id="{7985BC78-67AE-4BF0-8137-989F7C9368B3}"/>
              </a:ext>
            </a:extLst>
          </p:cNvPr>
          <p:cNvSpPr>
            <a:spLocks noGrp="1"/>
          </p:cNvSpPr>
          <p:nvPr>
            <p:ph type="sldNum" sz="quarter" idx="12"/>
          </p:nvPr>
        </p:nvSpPr>
        <p:spPr/>
        <p:txBody>
          <a:bodyPr/>
          <a:lstStyle/>
          <a:p>
            <a:fld id="{1222C6FA-F9E6-46B0-B060-8E4F936260BE}" type="slidenum">
              <a:rPr lang="vi-VN" smtClean="0"/>
              <a:t>‹#›</a:t>
            </a:fld>
            <a:endParaRPr lang="vi-VN"/>
          </a:p>
        </p:txBody>
      </p:sp>
    </p:spTree>
    <p:extLst>
      <p:ext uri="{BB962C8B-B14F-4D97-AF65-F5344CB8AC3E}">
        <p14:creationId xmlns:p14="http://schemas.microsoft.com/office/powerpoint/2010/main" val="1701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68930-3AF5-4E73-932A-B2A6D82451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vi-VN"/>
          </a:p>
        </p:txBody>
      </p:sp>
      <p:sp>
        <p:nvSpPr>
          <p:cNvPr id="3" name="Picture Placeholder 2">
            <a:extLst>
              <a:ext uri="{FF2B5EF4-FFF2-40B4-BE49-F238E27FC236}">
                <a16:creationId xmlns:a16="http://schemas.microsoft.com/office/drawing/2014/main" id="{203AA717-D457-4609-84B1-71E72091CE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vi-VN"/>
          </a:p>
        </p:txBody>
      </p:sp>
      <p:sp>
        <p:nvSpPr>
          <p:cNvPr id="4" name="Text Placeholder 3">
            <a:extLst>
              <a:ext uri="{FF2B5EF4-FFF2-40B4-BE49-F238E27FC236}">
                <a16:creationId xmlns:a16="http://schemas.microsoft.com/office/drawing/2014/main" id="{CDCFC46D-F679-47A5-9D9C-E048BCC7CE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3F329A-2B23-49FB-8B9F-AA0D822F2324}"/>
              </a:ext>
            </a:extLst>
          </p:cNvPr>
          <p:cNvSpPr>
            <a:spLocks noGrp="1"/>
          </p:cNvSpPr>
          <p:nvPr>
            <p:ph type="dt" sz="half" idx="10"/>
          </p:nvPr>
        </p:nvSpPr>
        <p:spPr/>
        <p:txBody>
          <a:bodyPr/>
          <a:lstStyle/>
          <a:p>
            <a:fld id="{FB4A7DCC-35D8-4955-9DE5-593EB2BC9721}" type="datetime1">
              <a:rPr lang="vi-VN" smtClean="0"/>
              <a:t>08/12/2022</a:t>
            </a:fld>
            <a:endParaRPr lang="vi-VN"/>
          </a:p>
        </p:txBody>
      </p:sp>
      <p:sp>
        <p:nvSpPr>
          <p:cNvPr id="6" name="Footer Placeholder 5">
            <a:extLst>
              <a:ext uri="{FF2B5EF4-FFF2-40B4-BE49-F238E27FC236}">
                <a16:creationId xmlns:a16="http://schemas.microsoft.com/office/drawing/2014/main" id="{C5C3BEEB-AFD2-4E33-9FE0-9963B1EF1611}"/>
              </a:ext>
            </a:extLst>
          </p:cNvPr>
          <p:cNvSpPr>
            <a:spLocks noGrp="1"/>
          </p:cNvSpPr>
          <p:nvPr>
            <p:ph type="ftr" sz="quarter" idx="11"/>
          </p:nvPr>
        </p:nvSpPr>
        <p:spPr/>
        <p:txBody>
          <a:bodyPr/>
          <a:lstStyle/>
          <a:p>
            <a:endParaRPr lang="vi-VN"/>
          </a:p>
        </p:txBody>
      </p:sp>
      <p:sp>
        <p:nvSpPr>
          <p:cNvPr id="7" name="Slide Number Placeholder 6">
            <a:extLst>
              <a:ext uri="{FF2B5EF4-FFF2-40B4-BE49-F238E27FC236}">
                <a16:creationId xmlns:a16="http://schemas.microsoft.com/office/drawing/2014/main" id="{9FCBAA35-814B-461C-81D0-95EFB64AD12E}"/>
              </a:ext>
            </a:extLst>
          </p:cNvPr>
          <p:cNvSpPr>
            <a:spLocks noGrp="1"/>
          </p:cNvSpPr>
          <p:nvPr>
            <p:ph type="sldNum" sz="quarter" idx="12"/>
          </p:nvPr>
        </p:nvSpPr>
        <p:spPr/>
        <p:txBody>
          <a:bodyPr/>
          <a:lstStyle/>
          <a:p>
            <a:fld id="{1222C6FA-F9E6-46B0-B060-8E4F936260BE}" type="slidenum">
              <a:rPr lang="vi-VN" smtClean="0"/>
              <a:t>‹#›</a:t>
            </a:fld>
            <a:endParaRPr lang="vi-VN"/>
          </a:p>
        </p:txBody>
      </p:sp>
    </p:spTree>
    <p:extLst>
      <p:ext uri="{BB962C8B-B14F-4D97-AF65-F5344CB8AC3E}">
        <p14:creationId xmlns:p14="http://schemas.microsoft.com/office/powerpoint/2010/main" val="1599723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EB8DD4-A967-4ECF-A1C0-B92A9398B4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vi-VN"/>
          </a:p>
        </p:txBody>
      </p:sp>
      <p:sp>
        <p:nvSpPr>
          <p:cNvPr id="3" name="Text Placeholder 2">
            <a:extLst>
              <a:ext uri="{FF2B5EF4-FFF2-40B4-BE49-F238E27FC236}">
                <a16:creationId xmlns:a16="http://schemas.microsoft.com/office/drawing/2014/main" id="{41D05180-F2A2-4C38-8797-FB1EB5209E6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vi-VN"/>
          </a:p>
        </p:txBody>
      </p:sp>
      <p:sp>
        <p:nvSpPr>
          <p:cNvPr id="4" name="Date Placeholder 3">
            <a:extLst>
              <a:ext uri="{FF2B5EF4-FFF2-40B4-BE49-F238E27FC236}">
                <a16:creationId xmlns:a16="http://schemas.microsoft.com/office/drawing/2014/main" id="{CA608D7A-E4F9-498A-964B-1F51B66725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B81639-0862-4236-BF5B-027D6FCCF829}" type="datetime1">
              <a:rPr lang="vi-VN" smtClean="0"/>
              <a:t>08/12/2022</a:t>
            </a:fld>
            <a:endParaRPr lang="vi-VN"/>
          </a:p>
        </p:txBody>
      </p:sp>
      <p:sp>
        <p:nvSpPr>
          <p:cNvPr id="5" name="Footer Placeholder 4">
            <a:extLst>
              <a:ext uri="{FF2B5EF4-FFF2-40B4-BE49-F238E27FC236}">
                <a16:creationId xmlns:a16="http://schemas.microsoft.com/office/drawing/2014/main" id="{B5D5F412-8434-4070-A6B2-C4DFF22B48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vi-VN"/>
          </a:p>
        </p:txBody>
      </p:sp>
      <p:sp>
        <p:nvSpPr>
          <p:cNvPr id="6" name="Slide Number Placeholder 5">
            <a:extLst>
              <a:ext uri="{FF2B5EF4-FFF2-40B4-BE49-F238E27FC236}">
                <a16:creationId xmlns:a16="http://schemas.microsoft.com/office/drawing/2014/main" id="{5626C28F-5DB9-4453-A971-B5D038FDC0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22C6FA-F9E6-46B0-B060-8E4F936260BE}" type="slidenum">
              <a:rPr lang="vi-VN" smtClean="0"/>
              <a:t>‹#›</a:t>
            </a:fld>
            <a:endParaRPr lang="vi-VN"/>
          </a:p>
        </p:txBody>
      </p:sp>
      <p:grpSp>
        <p:nvGrpSpPr>
          <p:cNvPr id="7" name="Group 6">
            <a:extLst>
              <a:ext uri="{FF2B5EF4-FFF2-40B4-BE49-F238E27FC236}">
                <a16:creationId xmlns:a16="http://schemas.microsoft.com/office/drawing/2014/main" id="{9D771596-5D35-4526-A0B0-827E3BC9ED9C}"/>
              </a:ext>
            </a:extLst>
          </p:cNvPr>
          <p:cNvGrpSpPr/>
          <p:nvPr userDrawn="1"/>
        </p:nvGrpSpPr>
        <p:grpSpPr>
          <a:xfrm>
            <a:off x="-1" y="-945920"/>
            <a:ext cx="12192001" cy="7806879"/>
            <a:chOff x="-1" y="-945920"/>
            <a:chExt cx="12192001" cy="7806879"/>
          </a:xfrm>
        </p:grpSpPr>
        <p:grpSp>
          <p:nvGrpSpPr>
            <p:cNvPr id="8" name="Group 7">
              <a:extLst>
                <a:ext uri="{FF2B5EF4-FFF2-40B4-BE49-F238E27FC236}">
                  <a16:creationId xmlns:a16="http://schemas.microsoft.com/office/drawing/2014/main" id="{C8F5943F-6329-4C73-A520-DCDA4A228515}"/>
                </a:ext>
              </a:extLst>
            </p:cNvPr>
            <p:cNvGrpSpPr/>
            <p:nvPr userDrawn="1"/>
          </p:nvGrpSpPr>
          <p:grpSpPr>
            <a:xfrm>
              <a:off x="-1" y="4413738"/>
              <a:ext cx="12192001" cy="2447221"/>
              <a:chOff x="-1" y="4413738"/>
              <a:chExt cx="12192001" cy="2447221"/>
            </a:xfrm>
          </p:grpSpPr>
          <p:grpSp>
            <p:nvGrpSpPr>
              <p:cNvPr id="16" name="Group 15">
                <a:extLst>
                  <a:ext uri="{FF2B5EF4-FFF2-40B4-BE49-F238E27FC236}">
                    <a16:creationId xmlns:a16="http://schemas.microsoft.com/office/drawing/2014/main" id="{B7A9F36D-2C15-481D-857D-F7A5C4354C0C}"/>
                  </a:ext>
                </a:extLst>
              </p:cNvPr>
              <p:cNvGrpSpPr/>
              <p:nvPr/>
            </p:nvGrpSpPr>
            <p:grpSpPr>
              <a:xfrm>
                <a:off x="8144332" y="4413738"/>
                <a:ext cx="4047668" cy="2447221"/>
                <a:chOff x="8144332" y="4413738"/>
                <a:chExt cx="4047668" cy="2447221"/>
              </a:xfrm>
            </p:grpSpPr>
            <p:pic>
              <p:nvPicPr>
                <p:cNvPr id="18" name="Picture 17">
                  <a:extLst>
                    <a:ext uri="{FF2B5EF4-FFF2-40B4-BE49-F238E27FC236}">
                      <a16:creationId xmlns:a16="http://schemas.microsoft.com/office/drawing/2014/main" id="{E7F53ACC-D1B9-4AC1-B7B1-A14CD8AA610A}"/>
                    </a:ext>
                  </a:extLst>
                </p:cNvPr>
                <p:cNvPicPr>
                  <a:picLocks noChangeAspect="1"/>
                </p:cNvPicPr>
                <p:nvPr/>
              </p:nvPicPr>
              <p:blipFill>
                <a:blip r:embed="rId18"/>
                <a:stretch>
                  <a:fillRect/>
                </a:stretch>
              </p:blipFill>
              <p:spPr>
                <a:xfrm>
                  <a:off x="8144332" y="4413738"/>
                  <a:ext cx="4047668" cy="2444262"/>
                </a:xfrm>
                <a:prstGeom prst="rect">
                  <a:avLst/>
                </a:prstGeom>
              </p:spPr>
            </p:pic>
            <p:sp>
              <p:nvSpPr>
                <p:cNvPr id="19" name="Rectangle 6">
                  <a:extLst>
                    <a:ext uri="{FF2B5EF4-FFF2-40B4-BE49-F238E27FC236}">
                      <a16:creationId xmlns:a16="http://schemas.microsoft.com/office/drawing/2014/main" id="{966D53BA-638F-4740-A90B-EB18D94A8106}"/>
                    </a:ext>
                  </a:extLst>
                </p:cNvPr>
                <p:cNvSpPr/>
                <p:nvPr/>
              </p:nvSpPr>
              <p:spPr>
                <a:xfrm>
                  <a:off x="9822698" y="6752492"/>
                  <a:ext cx="2369302" cy="108467"/>
                </a:xfrm>
                <a:custGeom>
                  <a:avLst/>
                  <a:gdLst>
                    <a:gd name="connsiteX0" fmla="*/ 0 w 2301240"/>
                    <a:gd name="connsiteY0" fmla="*/ 0 h 105508"/>
                    <a:gd name="connsiteX1" fmla="*/ 2301240 w 2301240"/>
                    <a:gd name="connsiteY1" fmla="*/ 0 h 105508"/>
                    <a:gd name="connsiteX2" fmla="*/ 2301240 w 2301240"/>
                    <a:gd name="connsiteY2" fmla="*/ 105508 h 105508"/>
                    <a:gd name="connsiteX3" fmla="*/ 0 w 2301240"/>
                    <a:gd name="connsiteY3" fmla="*/ 105508 h 105508"/>
                    <a:gd name="connsiteX4" fmla="*/ 0 w 2301240"/>
                    <a:gd name="connsiteY4" fmla="*/ 0 h 105508"/>
                    <a:gd name="connsiteX0" fmla="*/ 68062 w 2369302"/>
                    <a:gd name="connsiteY0" fmla="*/ 0 h 108467"/>
                    <a:gd name="connsiteX1" fmla="*/ 2369302 w 2369302"/>
                    <a:gd name="connsiteY1" fmla="*/ 0 h 108467"/>
                    <a:gd name="connsiteX2" fmla="*/ 2369302 w 2369302"/>
                    <a:gd name="connsiteY2" fmla="*/ 105508 h 108467"/>
                    <a:gd name="connsiteX3" fmla="*/ 0 w 2369302"/>
                    <a:gd name="connsiteY3" fmla="*/ 108467 h 108467"/>
                    <a:gd name="connsiteX4" fmla="*/ 68062 w 2369302"/>
                    <a:gd name="connsiteY4" fmla="*/ 0 h 108467"/>
                    <a:gd name="connsiteX0" fmla="*/ 65103 w 2369302"/>
                    <a:gd name="connsiteY0" fmla="*/ 0 h 108467"/>
                    <a:gd name="connsiteX1" fmla="*/ 2369302 w 2369302"/>
                    <a:gd name="connsiteY1" fmla="*/ 0 h 108467"/>
                    <a:gd name="connsiteX2" fmla="*/ 2369302 w 2369302"/>
                    <a:gd name="connsiteY2" fmla="*/ 105508 h 108467"/>
                    <a:gd name="connsiteX3" fmla="*/ 0 w 2369302"/>
                    <a:gd name="connsiteY3" fmla="*/ 108467 h 108467"/>
                    <a:gd name="connsiteX4" fmla="*/ 65103 w 2369302"/>
                    <a:gd name="connsiteY4" fmla="*/ 0 h 108467"/>
                    <a:gd name="connsiteX0" fmla="*/ 59185 w 2369302"/>
                    <a:gd name="connsiteY0" fmla="*/ 0 h 108467"/>
                    <a:gd name="connsiteX1" fmla="*/ 2369302 w 2369302"/>
                    <a:gd name="connsiteY1" fmla="*/ 0 h 108467"/>
                    <a:gd name="connsiteX2" fmla="*/ 2369302 w 2369302"/>
                    <a:gd name="connsiteY2" fmla="*/ 105508 h 108467"/>
                    <a:gd name="connsiteX3" fmla="*/ 0 w 2369302"/>
                    <a:gd name="connsiteY3" fmla="*/ 108467 h 108467"/>
                    <a:gd name="connsiteX4" fmla="*/ 59185 w 2369302"/>
                    <a:gd name="connsiteY4" fmla="*/ 0 h 108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9302" h="108467">
                      <a:moveTo>
                        <a:pt x="59185" y="0"/>
                      </a:moveTo>
                      <a:lnTo>
                        <a:pt x="2369302" y="0"/>
                      </a:lnTo>
                      <a:lnTo>
                        <a:pt x="2369302" y="105508"/>
                      </a:lnTo>
                      <a:lnTo>
                        <a:pt x="0" y="108467"/>
                      </a:lnTo>
                      <a:lnTo>
                        <a:pt x="59185" y="0"/>
                      </a:lnTo>
                      <a:close/>
                    </a:path>
                  </a:pathLst>
                </a:custGeom>
                <a:solidFill>
                  <a:srgbClr val="A71A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dirty="0"/>
                    <a:t> </a:t>
                  </a:r>
                  <a:endParaRPr lang="en-US" dirty="0"/>
                </a:p>
              </p:txBody>
            </p:sp>
          </p:grpSp>
          <p:sp>
            <p:nvSpPr>
              <p:cNvPr id="17" name="Rectangle 5">
                <a:extLst>
                  <a:ext uri="{FF2B5EF4-FFF2-40B4-BE49-F238E27FC236}">
                    <a16:creationId xmlns:a16="http://schemas.microsoft.com/office/drawing/2014/main" id="{1A7DCE74-62FF-4ACE-BE03-12CF5EEF1781}"/>
                  </a:ext>
                </a:extLst>
              </p:cNvPr>
              <p:cNvSpPr/>
              <p:nvPr/>
            </p:nvSpPr>
            <p:spPr>
              <a:xfrm>
                <a:off x="-1" y="6752492"/>
                <a:ext cx="9803424" cy="105508"/>
              </a:xfrm>
              <a:custGeom>
                <a:avLst/>
                <a:gdLst>
                  <a:gd name="connsiteX0" fmla="*/ 0 w 9803424"/>
                  <a:gd name="connsiteY0" fmla="*/ 0 h 105508"/>
                  <a:gd name="connsiteX1" fmla="*/ 9803424 w 9803424"/>
                  <a:gd name="connsiteY1" fmla="*/ 0 h 105508"/>
                  <a:gd name="connsiteX2" fmla="*/ 9803424 w 9803424"/>
                  <a:gd name="connsiteY2" fmla="*/ 105508 h 105508"/>
                  <a:gd name="connsiteX3" fmla="*/ 0 w 9803424"/>
                  <a:gd name="connsiteY3" fmla="*/ 105508 h 105508"/>
                  <a:gd name="connsiteX4" fmla="*/ 0 w 9803424"/>
                  <a:gd name="connsiteY4" fmla="*/ 0 h 105508"/>
                  <a:gd name="connsiteX0" fmla="*/ 0 w 9803424"/>
                  <a:gd name="connsiteY0" fmla="*/ 0 h 105508"/>
                  <a:gd name="connsiteX1" fmla="*/ 9803424 w 9803424"/>
                  <a:gd name="connsiteY1" fmla="*/ 0 h 105508"/>
                  <a:gd name="connsiteX2" fmla="*/ 9761994 w 9803424"/>
                  <a:gd name="connsiteY2" fmla="*/ 105508 h 105508"/>
                  <a:gd name="connsiteX3" fmla="*/ 0 w 9803424"/>
                  <a:gd name="connsiteY3" fmla="*/ 105508 h 105508"/>
                  <a:gd name="connsiteX4" fmla="*/ 0 w 9803424"/>
                  <a:gd name="connsiteY4" fmla="*/ 0 h 105508"/>
                  <a:gd name="connsiteX0" fmla="*/ 0 w 9803424"/>
                  <a:gd name="connsiteY0" fmla="*/ 0 h 105508"/>
                  <a:gd name="connsiteX1" fmla="*/ 9803424 w 9803424"/>
                  <a:gd name="connsiteY1" fmla="*/ 0 h 105508"/>
                  <a:gd name="connsiteX2" fmla="*/ 9747683 w 9803424"/>
                  <a:gd name="connsiteY2" fmla="*/ 104908 h 105508"/>
                  <a:gd name="connsiteX3" fmla="*/ 0 w 9803424"/>
                  <a:gd name="connsiteY3" fmla="*/ 105508 h 105508"/>
                  <a:gd name="connsiteX4" fmla="*/ 0 w 9803424"/>
                  <a:gd name="connsiteY4" fmla="*/ 0 h 105508"/>
                  <a:gd name="connsiteX0" fmla="*/ 0 w 9803424"/>
                  <a:gd name="connsiteY0" fmla="*/ 0 h 105508"/>
                  <a:gd name="connsiteX1" fmla="*/ 9803424 w 9803424"/>
                  <a:gd name="connsiteY1" fmla="*/ 0 h 105508"/>
                  <a:gd name="connsiteX2" fmla="*/ 9721050 w 9803424"/>
                  <a:gd name="connsiteY2" fmla="*/ 104621 h 105508"/>
                  <a:gd name="connsiteX3" fmla="*/ 0 w 9803424"/>
                  <a:gd name="connsiteY3" fmla="*/ 105508 h 105508"/>
                  <a:gd name="connsiteX4" fmla="*/ 0 w 9803424"/>
                  <a:gd name="connsiteY4" fmla="*/ 0 h 105508"/>
                  <a:gd name="connsiteX0" fmla="*/ 0 w 9803424"/>
                  <a:gd name="connsiteY0" fmla="*/ 0 h 105508"/>
                  <a:gd name="connsiteX1" fmla="*/ 9803424 w 9803424"/>
                  <a:gd name="connsiteY1" fmla="*/ 0 h 105508"/>
                  <a:gd name="connsiteX2" fmla="*/ 9741764 w 9803424"/>
                  <a:gd name="connsiteY2" fmla="*/ 104844 h 105508"/>
                  <a:gd name="connsiteX3" fmla="*/ 0 w 9803424"/>
                  <a:gd name="connsiteY3" fmla="*/ 105508 h 105508"/>
                  <a:gd name="connsiteX4" fmla="*/ 0 w 9803424"/>
                  <a:gd name="connsiteY4" fmla="*/ 0 h 105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03424" h="105508">
                    <a:moveTo>
                      <a:pt x="0" y="0"/>
                    </a:moveTo>
                    <a:lnTo>
                      <a:pt x="9803424" y="0"/>
                    </a:lnTo>
                    <a:lnTo>
                      <a:pt x="9741764" y="104844"/>
                    </a:lnTo>
                    <a:lnTo>
                      <a:pt x="0" y="105508"/>
                    </a:lnTo>
                    <a:lnTo>
                      <a:pt x="0" y="0"/>
                    </a:lnTo>
                    <a:close/>
                  </a:path>
                </a:pathLst>
              </a:custGeom>
              <a:solidFill>
                <a:srgbClr val="1259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 name="Group 8">
              <a:extLst>
                <a:ext uri="{FF2B5EF4-FFF2-40B4-BE49-F238E27FC236}">
                  <a16:creationId xmlns:a16="http://schemas.microsoft.com/office/drawing/2014/main" id="{28A4C2B3-485A-4273-8086-DB0EFA45C9B8}"/>
                </a:ext>
              </a:extLst>
            </p:cNvPr>
            <p:cNvGrpSpPr/>
            <p:nvPr userDrawn="1"/>
          </p:nvGrpSpPr>
          <p:grpSpPr>
            <a:xfrm>
              <a:off x="104596" y="-945920"/>
              <a:ext cx="11849537" cy="3045936"/>
              <a:chOff x="104596" y="-945920"/>
              <a:chExt cx="11849537" cy="3045936"/>
            </a:xfrm>
          </p:grpSpPr>
          <p:grpSp>
            <p:nvGrpSpPr>
              <p:cNvPr id="10" name="Group 9">
                <a:extLst>
                  <a:ext uri="{FF2B5EF4-FFF2-40B4-BE49-F238E27FC236}">
                    <a16:creationId xmlns:a16="http://schemas.microsoft.com/office/drawing/2014/main" id="{6F203FCD-1329-4EC4-AEB4-CB4667D8E9AB}"/>
                  </a:ext>
                </a:extLst>
              </p:cNvPr>
              <p:cNvGrpSpPr/>
              <p:nvPr userDrawn="1"/>
            </p:nvGrpSpPr>
            <p:grpSpPr>
              <a:xfrm>
                <a:off x="104596" y="-945920"/>
                <a:ext cx="5010856" cy="3045936"/>
                <a:chOff x="-771704" y="-1238020"/>
                <a:chExt cx="5010856" cy="3045936"/>
              </a:xfrm>
            </p:grpSpPr>
            <p:sp>
              <p:nvSpPr>
                <p:cNvPr id="13" name="Isosceles Triangle 14">
                  <a:extLst>
                    <a:ext uri="{FF2B5EF4-FFF2-40B4-BE49-F238E27FC236}">
                      <a16:creationId xmlns:a16="http://schemas.microsoft.com/office/drawing/2014/main" id="{F75EB2A4-9DEE-49FB-9754-4ECFD14E6C87}"/>
                    </a:ext>
                  </a:extLst>
                </p:cNvPr>
                <p:cNvSpPr/>
                <p:nvPr/>
              </p:nvSpPr>
              <p:spPr>
                <a:xfrm rot="18922281">
                  <a:off x="-478682" y="-1238020"/>
                  <a:ext cx="4717834" cy="3045936"/>
                </a:xfrm>
                <a:custGeom>
                  <a:avLst/>
                  <a:gdLst>
                    <a:gd name="connsiteX0" fmla="*/ 0 w 1657351"/>
                    <a:gd name="connsiteY0" fmla="*/ 790575 h 790575"/>
                    <a:gd name="connsiteX1" fmla="*/ 828676 w 1657351"/>
                    <a:gd name="connsiteY1" fmla="*/ 0 h 790575"/>
                    <a:gd name="connsiteX2" fmla="*/ 1657351 w 1657351"/>
                    <a:gd name="connsiteY2" fmla="*/ 790575 h 790575"/>
                    <a:gd name="connsiteX3" fmla="*/ 0 w 1657351"/>
                    <a:gd name="connsiteY3" fmla="*/ 790575 h 790575"/>
                    <a:gd name="connsiteX0" fmla="*/ 0 w 2384594"/>
                    <a:gd name="connsiteY0" fmla="*/ 790575 h 1381238"/>
                    <a:gd name="connsiteX1" fmla="*/ 828676 w 2384594"/>
                    <a:gd name="connsiteY1" fmla="*/ 0 h 1381238"/>
                    <a:gd name="connsiteX2" fmla="*/ 2384594 w 2384594"/>
                    <a:gd name="connsiteY2" fmla="*/ 1381238 h 1381238"/>
                    <a:gd name="connsiteX3" fmla="*/ 0 w 2384594"/>
                    <a:gd name="connsiteY3" fmla="*/ 790575 h 1381238"/>
                    <a:gd name="connsiteX0" fmla="*/ 0 w 4328757"/>
                    <a:gd name="connsiteY0" fmla="*/ 790575 h 3045936"/>
                    <a:gd name="connsiteX1" fmla="*/ 828676 w 4328757"/>
                    <a:gd name="connsiteY1" fmla="*/ 0 h 3045936"/>
                    <a:gd name="connsiteX2" fmla="*/ 4328757 w 4328757"/>
                    <a:gd name="connsiteY2" fmla="*/ 3045936 h 3045936"/>
                    <a:gd name="connsiteX3" fmla="*/ 0 w 4328757"/>
                    <a:gd name="connsiteY3" fmla="*/ 790575 h 3045936"/>
                    <a:gd name="connsiteX0" fmla="*/ 0 w 4225199"/>
                    <a:gd name="connsiteY0" fmla="*/ 0 h 3069074"/>
                    <a:gd name="connsiteX1" fmla="*/ 725118 w 4225199"/>
                    <a:gd name="connsiteY1" fmla="*/ 23138 h 3069074"/>
                    <a:gd name="connsiteX2" fmla="*/ 4225199 w 4225199"/>
                    <a:gd name="connsiteY2" fmla="*/ 3069074 h 3069074"/>
                    <a:gd name="connsiteX3" fmla="*/ 0 w 4225199"/>
                    <a:gd name="connsiteY3" fmla="*/ 0 h 3069074"/>
                    <a:gd name="connsiteX0" fmla="*/ 0 w 4717834"/>
                    <a:gd name="connsiteY0" fmla="*/ 24869 h 3045936"/>
                    <a:gd name="connsiteX1" fmla="*/ 1217753 w 4717834"/>
                    <a:gd name="connsiteY1" fmla="*/ 0 h 3045936"/>
                    <a:gd name="connsiteX2" fmla="*/ 4717834 w 4717834"/>
                    <a:gd name="connsiteY2" fmla="*/ 3045936 h 3045936"/>
                    <a:gd name="connsiteX3" fmla="*/ 0 w 4717834"/>
                    <a:gd name="connsiteY3" fmla="*/ 24869 h 3045936"/>
                  </a:gdLst>
                  <a:ahLst/>
                  <a:cxnLst>
                    <a:cxn ang="0">
                      <a:pos x="connsiteX0" y="connsiteY0"/>
                    </a:cxn>
                    <a:cxn ang="0">
                      <a:pos x="connsiteX1" y="connsiteY1"/>
                    </a:cxn>
                    <a:cxn ang="0">
                      <a:pos x="connsiteX2" y="connsiteY2"/>
                    </a:cxn>
                    <a:cxn ang="0">
                      <a:pos x="connsiteX3" y="connsiteY3"/>
                    </a:cxn>
                  </a:cxnLst>
                  <a:rect l="l" t="t" r="r" b="b"/>
                  <a:pathLst>
                    <a:path w="4717834" h="3045936">
                      <a:moveTo>
                        <a:pt x="0" y="24869"/>
                      </a:moveTo>
                      <a:lnTo>
                        <a:pt x="1217753" y="0"/>
                      </a:lnTo>
                      <a:lnTo>
                        <a:pt x="4717834" y="3045936"/>
                      </a:lnTo>
                      <a:lnTo>
                        <a:pt x="0" y="24869"/>
                      </a:lnTo>
                      <a:close/>
                    </a:path>
                  </a:pathLst>
                </a:custGeom>
                <a:solidFill>
                  <a:srgbClr val="1259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14" name="Isosceles Triangle 13">
                  <a:extLst>
                    <a:ext uri="{FF2B5EF4-FFF2-40B4-BE49-F238E27FC236}">
                      <a16:creationId xmlns:a16="http://schemas.microsoft.com/office/drawing/2014/main" id="{8CBE8F99-E201-4DE3-ACEE-F9C57570BFED}"/>
                    </a:ext>
                  </a:extLst>
                </p:cNvPr>
                <p:cNvSpPr/>
                <p:nvPr/>
              </p:nvSpPr>
              <p:spPr>
                <a:xfrm rot="18922281">
                  <a:off x="-771704" y="-78657"/>
                  <a:ext cx="2108839" cy="997503"/>
                </a:xfrm>
                <a:custGeom>
                  <a:avLst/>
                  <a:gdLst>
                    <a:gd name="connsiteX0" fmla="*/ 0 w 1657351"/>
                    <a:gd name="connsiteY0" fmla="*/ 790575 h 790575"/>
                    <a:gd name="connsiteX1" fmla="*/ 828676 w 1657351"/>
                    <a:gd name="connsiteY1" fmla="*/ 0 h 790575"/>
                    <a:gd name="connsiteX2" fmla="*/ 1657351 w 1657351"/>
                    <a:gd name="connsiteY2" fmla="*/ 790575 h 790575"/>
                    <a:gd name="connsiteX3" fmla="*/ 0 w 1657351"/>
                    <a:gd name="connsiteY3" fmla="*/ 790575 h 790575"/>
                    <a:gd name="connsiteX0" fmla="*/ 0 w 1823960"/>
                    <a:gd name="connsiteY0" fmla="*/ 766048 h 790575"/>
                    <a:gd name="connsiteX1" fmla="*/ 995285 w 1823960"/>
                    <a:gd name="connsiteY1" fmla="*/ 0 h 790575"/>
                    <a:gd name="connsiteX2" fmla="*/ 1823960 w 1823960"/>
                    <a:gd name="connsiteY2" fmla="*/ 790575 h 790575"/>
                    <a:gd name="connsiteX3" fmla="*/ 0 w 1823960"/>
                    <a:gd name="connsiteY3" fmla="*/ 766048 h 790575"/>
                    <a:gd name="connsiteX0" fmla="*/ 0 w 1919362"/>
                    <a:gd name="connsiteY0" fmla="*/ 766048 h 766048"/>
                    <a:gd name="connsiteX1" fmla="*/ 995285 w 1919362"/>
                    <a:gd name="connsiteY1" fmla="*/ 0 h 766048"/>
                    <a:gd name="connsiteX2" fmla="*/ 1919362 w 1919362"/>
                    <a:gd name="connsiteY2" fmla="*/ 693928 h 766048"/>
                    <a:gd name="connsiteX3" fmla="*/ 0 w 1919362"/>
                    <a:gd name="connsiteY3" fmla="*/ 766048 h 766048"/>
                    <a:gd name="connsiteX0" fmla="*/ 0 w 2136603"/>
                    <a:gd name="connsiteY0" fmla="*/ 831476 h 831476"/>
                    <a:gd name="connsiteX1" fmla="*/ 1212526 w 2136603"/>
                    <a:gd name="connsiteY1" fmla="*/ 0 h 831476"/>
                    <a:gd name="connsiteX2" fmla="*/ 2136603 w 2136603"/>
                    <a:gd name="connsiteY2" fmla="*/ 693928 h 831476"/>
                    <a:gd name="connsiteX3" fmla="*/ 0 w 2136603"/>
                    <a:gd name="connsiteY3" fmla="*/ 831476 h 831476"/>
                    <a:gd name="connsiteX0" fmla="*/ 0 w 2173934"/>
                    <a:gd name="connsiteY0" fmla="*/ 831476 h 831476"/>
                    <a:gd name="connsiteX1" fmla="*/ 1212526 w 2173934"/>
                    <a:gd name="connsiteY1" fmla="*/ 0 h 831476"/>
                    <a:gd name="connsiteX2" fmla="*/ 2173934 w 2173934"/>
                    <a:gd name="connsiteY2" fmla="*/ 527237 h 831476"/>
                    <a:gd name="connsiteX3" fmla="*/ 0 w 2173934"/>
                    <a:gd name="connsiteY3" fmla="*/ 831476 h 831476"/>
                    <a:gd name="connsiteX0" fmla="*/ 0 w 2108839"/>
                    <a:gd name="connsiteY0" fmla="*/ 997503 h 997503"/>
                    <a:gd name="connsiteX1" fmla="*/ 1147431 w 2108839"/>
                    <a:gd name="connsiteY1" fmla="*/ 0 h 997503"/>
                    <a:gd name="connsiteX2" fmla="*/ 2108839 w 2108839"/>
                    <a:gd name="connsiteY2" fmla="*/ 527237 h 997503"/>
                    <a:gd name="connsiteX3" fmla="*/ 0 w 2108839"/>
                    <a:gd name="connsiteY3" fmla="*/ 997503 h 997503"/>
                  </a:gdLst>
                  <a:ahLst/>
                  <a:cxnLst>
                    <a:cxn ang="0">
                      <a:pos x="connsiteX0" y="connsiteY0"/>
                    </a:cxn>
                    <a:cxn ang="0">
                      <a:pos x="connsiteX1" y="connsiteY1"/>
                    </a:cxn>
                    <a:cxn ang="0">
                      <a:pos x="connsiteX2" y="connsiteY2"/>
                    </a:cxn>
                    <a:cxn ang="0">
                      <a:pos x="connsiteX3" y="connsiteY3"/>
                    </a:cxn>
                  </a:cxnLst>
                  <a:rect l="l" t="t" r="r" b="b"/>
                  <a:pathLst>
                    <a:path w="2108839" h="997503">
                      <a:moveTo>
                        <a:pt x="0" y="997503"/>
                      </a:moveTo>
                      <a:lnTo>
                        <a:pt x="1147431" y="0"/>
                      </a:lnTo>
                      <a:lnTo>
                        <a:pt x="2108839" y="527237"/>
                      </a:lnTo>
                      <a:lnTo>
                        <a:pt x="0" y="997503"/>
                      </a:lnTo>
                      <a:close/>
                    </a:path>
                  </a:pathLst>
                </a:custGeom>
                <a:solidFill>
                  <a:srgbClr val="00000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15" name="Isosceles Triangle 14">
                  <a:extLst>
                    <a:ext uri="{FF2B5EF4-FFF2-40B4-BE49-F238E27FC236}">
                      <a16:creationId xmlns:a16="http://schemas.microsoft.com/office/drawing/2014/main" id="{8223B7ED-1EFD-42A2-988A-FF704DBCEDB4}"/>
                    </a:ext>
                  </a:extLst>
                </p:cNvPr>
                <p:cNvSpPr/>
                <p:nvPr/>
              </p:nvSpPr>
              <p:spPr>
                <a:xfrm rot="18922281">
                  <a:off x="-602552" y="-604202"/>
                  <a:ext cx="2384594" cy="1381238"/>
                </a:xfrm>
                <a:custGeom>
                  <a:avLst/>
                  <a:gdLst>
                    <a:gd name="connsiteX0" fmla="*/ 0 w 1657351"/>
                    <a:gd name="connsiteY0" fmla="*/ 790575 h 790575"/>
                    <a:gd name="connsiteX1" fmla="*/ 828676 w 1657351"/>
                    <a:gd name="connsiteY1" fmla="*/ 0 h 790575"/>
                    <a:gd name="connsiteX2" fmla="*/ 1657351 w 1657351"/>
                    <a:gd name="connsiteY2" fmla="*/ 790575 h 790575"/>
                    <a:gd name="connsiteX3" fmla="*/ 0 w 1657351"/>
                    <a:gd name="connsiteY3" fmla="*/ 790575 h 790575"/>
                    <a:gd name="connsiteX0" fmla="*/ 0 w 2384594"/>
                    <a:gd name="connsiteY0" fmla="*/ 790575 h 1381238"/>
                    <a:gd name="connsiteX1" fmla="*/ 828676 w 2384594"/>
                    <a:gd name="connsiteY1" fmla="*/ 0 h 1381238"/>
                    <a:gd name="connsiteX2" fmla="*/ 2384594 w 2384594"/>
                    <a:gd name="connsiteY2" fmla="*/ 1381238 h 1381238"/>
                    <a:gd name="connsiteX3" fmla="*/ 0 w 2384594"/>
                    <a:gd name="connsiteY3" fmla="*/ 790575 h 1381238"/>
                  </a:gdLst>
                  <a:ahLst/>
                  <a:cxnLst>
                    <a:cxn ang="0">
                      <a:pos x="connsiteX0" y="connsiteY0"/>
                    </a:cxn>
                    <a:cxn ang="0">
                      <a:pos x="connsiteX1" y="connsiteY1"/>
                    </a:cxn>
                    <a:cxn ang="0">
                      <a:pos x="connsiteX2" y="connsiteY2"/>
                    </a:cxn>
                    <a:cxn ang="0">
                      <a:pos x="connsiteX3" y="connsiteY3"/>
                    </a:cxn>
                  </a:cxnLst>
                  <a:rect l="l" t="t" r="r" b="b"/>
                  <a:pathLst>
                    <a:path w="2384594" h="1381238">
                      <a:moveTo>
                        <a:pt x="0" y="790575"/>
                      </a:moveTo>
                      <a:lnTo>
                        <a:pt x="828676" y="0"/>
                      </a:lnTo>
                      <a:lnTo>
                        <a:pt x="2384594" y="1381238"/>
                      </a:lnTo>
                      <a:lnTo>
                        <a:pt x="0" y="790575"/>
                      </a:lnTo>
                      <a:close/>
                    </a:path>
                  </a:pathLst>
                </a:custGeom>
                <a:solidFill>
                  <a:srgbClr val="A71A32">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grpSp>
          <p:pic>
            <p:nvPicPr>
              <p:cNvPr id="11" name="Picture 10">
                <a:extLst>
                  <a:ext uri="{FF2B5EF4-FFF2-40B4-BE49-F238E27FC236}">
                    <a16:creationId xmlns:a16="http://schemas.microsoft.com/office/drawing/2014/main" id="{AF181C57-E500-4291-8D09-978AA60A3AC0}"/>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0500744" y="170855"/>
                <a:ext cx="1453389" cy="379662"/>
              </a:xfrm>
              <a:prstGeom prst="rect">
                <a:avLst/>
              </a:prstGeom>
            </p:spPr>
          </p:pic>
          <p:pic>
            <p:nvPicPr>
              <p:cNvPr id="12" name="Picture 11">
                <a:extLst>
                  <a:ext uri="{FF2B5EF4-FFF2-40B4-BE49-F238E27FC236}">
                    <a16:creationId xmlns:a16="http://schemas.microsoft.com/office/drawing/2014/main" id="{9D802CC9-89C2-4099-B5C4-0D55A9D89BC6}"/>
                  </a:ext>
                </a:extLst>
              </p:cNvPr>
              <p:cNvPicPr>
                <a:picLocks noChangeAspect="1"/>
              </p:cNvPicPr>
              <p:nvPr userDrawn="1"/>
            </p:nvPicPr>
            <p:blipFill rotWithShape="1">
              <a:blip r:embed="rId20" cstate="print">
                <a:extLst>
                  <a:ext uri="{28A0092B-C50C-407E-A947-70E740481C1C}">
                    <a14:useLocalDpi xmlns:a14="http://schemas.microsoft.com/office/drawing/2010/main" val="0"/>
                  </a:ext>
                </a:extLst>
              </a:blip>
              <a:srcRect r="59176"/>
              <a:stretch/>
            </p:blipFill>
            <p:spPr>
              <a:xfrm>
                <a:off x="9506903" y="120738"/>
                <a:ext cx="655011" cy="433071"/>
              </a:xfrm>
              <a:prstGeom prst="rect">
                <a:avLst/>
              </a:prstGeom>
            </p:spPr>
          </p:pic>
        </p:grpSp>
      </p:grpSp>
    </p:spTree>
    <p:extLst>
      <p:ext uri="{BB962C8B-B14F-4D97-AF65-F5344CB8AC3E}">
        <p14:creationId xmlns:p14="http://schemas.microsoft.com/office/powerpoint/2010/main" val="2244862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0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0.xml"/><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3.xml"/></Relationships>
</file>

<file path=ppt/slides/_rels/slide104.xml.rels><?xml version="1.0" encoding="UTF-8" standalone="yes"?>
<Relationships xmlns="http://schemas.openxmlformats.org/package/2006/relationships"><Relationship Id="rId3" Type="http://schemas.openxmlformats.org/officeDocument/2006/relationships/hyperlink" Target="http://images.google.com.vn/imgres?imgurl=http://kenwarren.com.au/docs/images/PitfallsPrivatePractice.jpg&amp;imgrefurl=http://positivepeoplesolutions.com.au/free-ebook-privatepractice.html&amp;usg=__9INh8tGJvYMocVdMeRPi0AjQzHY=&amp;h=273&amp;w=229&amp;sz=20&amp;hl=vi&amp;start=2&amp;um=1&amp;tbnid=D_-y1ROU7zBAjM:&amp;tbnh=113&amp;tbnw=95&amp;prev=/images%3Fq%3DPitfalls%26hl%3Dvi%26um%3D1" TargetMode="External"/><Relationship Id="rId2" Type="http://schemas.openxmlformats.org/officeDocument/2006/relationships/notesSlide" Target="../notesSlides/notesSlide104.xml"/><Relationship Id="rId1" Type="http://schemas.openxmlformats.org/officeDocument/2006/relationships/slideLayout" Target="../slideLayouts/slideLayout13.xml"/><Relationship Id="rId4" Type="http://schemas.openxmlformats.org/officeDocument/2006/relationships/image" Target="../media/image38.jpeg"/></Relationships>
</file>

<file path=ppt/slides/_rels/slide105.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notesSlide" Target="../notesSlides/notesSlide105.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2.xml"/><Relationship Id="rId7" Type="http://schemas.openxmlformats.org/officeDocument/2006/relationships/slideLayout" Target="../slideLayouts/slideLayout12.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tags" Target="../tags/tag5.xml"/><Relationship Id="rId5" Type="http://schemas.openxmlformats.org/officeDocument/2006/relationships/tags" Target="../tags/tag4.xml"/><Relationship Id="rId10" Type="http://schemas.openxmlformats.org/officeDocument/2006/relationships/image" Target="../media/image5.png"/><Relationship Id="rId4" Type="http://schemas.openxmlformats.org/officeDocument/2006/relationships/tags" Target="../tags/tag3.xml"/><Relationship Id="rId9"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3.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0.xml"/><Relationship Id="rId1" Type="http://schemas.openxmlformats.org/officeDocument/2006/relationships/slideLayout" Target="../slideLayouts/slideLayout13.xml"/><Relationship Id="rId4" Type="http://schemas.openxmlformats.org/officeDocument/2006/relationships/image" Target="../media/image20.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1.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8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0.xml"/><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90.xml"/><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3.xm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94.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94.xml"/><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6.xml"/><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3" Type="http://schemas.openxmlformats.org/officeDocument/2006/relationships/hyperlink" Target="http://images.google.com.vn/imgres?imgurl=http://lantabrand.com/images/images%2520banner/18208training1.jpg&amp;imgrefurl=http://www.lantabrand.com/cat44news4364.html&amp;usg=__E2Y13T_g-do5u-OHLp49BdHYMYY=&amp;h=316&amp;w=289&amp;sz=268&amp;hl=vi&amp;start=1&amp;um=1&amp;tbnid=R2jUxd-edIQ5tM:&amp;tbnh=117&amp;tbnw=107&amp;prev=/images%3Fq%3DHu%25E1%25BA%25A5n%2Bluy%25E1%25BB%2587n%26hl%3Dvi%26um%3D1" TargetMode="External"/><Relationship Id="rId2" Type="http://schemas.openxmlformats.org/officeDocument/2006/relationships/notesSlide" Target="../notesSlides/notesSlide97.xml"/><Relationship Id="rId1" Type="http://schemas.openxmlformats.org/officeDocument/2006/relationships/slideLayout" Target="../slideLayouts/slideLayout13.xml"/><Relationship Id="rId4" Type="http://schemas.openxmlformats.org/officeDocument/2006/relationships/image" Target="../media/image34.jpeg"/></Relationships>
</file>

<file path=ppt/slides/_rels/slide98.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98.xml"/><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5">
            <a:extLst>
              <a:ext uri="{FF2B5EF4-FFF2-40B4-BE49-F238E27FC236}">
                <a16:creationId xmlns:a16="http://schemas.microsoft.com/office/drawing/2014/main" id="{D2BDAE2C-AC63-4907-9FB4-5ACEE3F09456}"/>
              </a:ext>
            </a:extLst>
          </p:cNvPr>
          <p:cNvSpPr txBox="1">
            <a:spLocks noChangeArrowheads="1"/>
          </p:cNvSpPr>
          <p:nvPr/>
        </p:nvSpPr>
        <p:spPr bwMode="auto">
          <a:xfrm>
            <a:off x="1736436" y="873702"/>
            <a:ext cx="7604868" cy="192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GB" altLang="en-US" sz="4000" b="1" dirty="0">
                <a:solidFill>
                  <a:srgbClr val="C00000"/>
                </a:solidFill>
                <a:latin typeface="Times New Roman" panose="02020603050405020304" pitchFamily="18" charset="0"/>
                <a:cs typeface="Times New Roman" panose="02020603050405020304" pitchFamily="18" charset="0"/>
              </a:rPr>
              <a:t>QUẢN TRỊ CHIẾN LƯỢC TOÀN CẦU</a:t>
            </a:r>
          </a:p>
          <a:p>
            <a:pPr algn="ctr" eaLnBrk="1" hangingPunct="1">
              <a:spcBef>
                <a:spcPct val="50000"/>
              </a:spcBef>
            </a:pPr>
            <a:endParaRPr lang="en-GB" altLang="en-US" sz="2600" dirty="0">
              <a:solidFill>
                <a:srgbClr val="C00000"/>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2770909" y="2352095"/>
            <a:ext cx="5597236" cy="3617954"/>
          </a:xfrm>
          <a:prstGeom prst="rect">
            <a:avLst/>
          </a:prstGeom>
        </p:spPr>
      </p:pic>
      <p:sp>
        <p:nvSpPr>
          <p:cNvPr id="5" name="Slide Number Placeholder 3">
            <a:extLst>
              <a:ext uri="{FF2B5EF4-FFF2-40B4-BE49-F238E27FC236}">
                <a16:creationId xmlns:a16="http://schemas.microsoft.com/office/drawing/2014/main" id="{EA26124F-4862-480E-B608-82F4EF7C9B70}"/>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1</a:t>
            </a:fld>
            <a:endParaRPr lang="en-US" altLang="en-US" sz="1200" dirty="0"/>
          </a:p>
        </p:txBody>
      </p:sp>
    </p:spTree>
    <p:extLst>
      <p:ext uri="{BB962C8B-B14F-4D97-AF65-F5344CB8AC3E}">
        <p14:creationId xmlns:p14="http://schemas.microsoft.com/office/powerpoint/2010/main" val="26977347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F3607A76-8E23-4C4E-8633-7960A7653F28}"/>
              </a:ext>
            </a:extLst>
          </p:cNvPr>
          <p:cNvSpPr>
            <a:spLocks noGrp="1" noChangeArrowheads="1"/>
          </p:cNvSpPr>
          <p:nvPr>
            <p:ph type="title" idx="4294967295"/>
          </p:nvPr>
        </p:nvSpPr>
        <p:spPr>
          <a:xfrm>
            <a:off x="3686129" y="1072762"/>
            <a:ext cx="5038984" cy="369332"/>
          </a:xfrm>
        </p:spPr>
        <p:txBody>
          <a:bodyPr>
            <a:normAutofit fontScale="90000"/>
          </a:bodyPr>
          <a:lstStyle/>
          <a:p>
            <a:r>
              <a:rPr lang="en-US" altLang="en-US" sz="2400" dirty="0"/>
              <a:t>1.3. </a:t>
            </a:r>
            <a:r>
              <a:rPr lang="en-US" altLang="en-US" sz="2400" dirty="0" err="1"/>
              <a:t>Quản</a:t>
            </a:r>
            <a:r>
              <a:rPr lang="en-US" altLang="en-US" sz="2400" dirty="0"/>
              <a:t> </a:t>
            </a:r>
            <a:r>
              <a:rPr lang="en-US" altLang="en-US" sz="2400" dirty="0" err="1"/>
              <a:t>trị</a:t>
            </a:r>
            <a:r>
              <a:rPr lang="en-US" altLang="en-US" sz="2400" dirty="0"/>
              <a:t> </a:t>
            </a:r>
            <a:r>
              <a:rPr lang="en-US" altLang="en-US" sz="2400" dirty="0" err="1"/>
              <a:t>chiến</a:t>
            </a:r>
            <a:r>
              <a:rPr lang="en-US" altLang="en-US" sz="2400" dirty="0"/>
              <a:t> </a:t>
            </a:r>
            <a:r>
              <a:rPr lang="en-US" altLang="en-US" sz="2400" dirty="0" err="1"/>
              <a:t>lược</a:t>
            </a:r>
            <a:r>
              <a:rPr lang="en-US" altLang="en-US" sz="2400" dirty="0"/>
              <a:t> </a:t>
            </a:r>
            <a:r>
              <a:rPr lang="en-US" altLang="en-US" sz="2400" dirty="0" err="1"/>
              <a:t>toàn</a:t>
            </a:r>
            <a:r>
              <a:rPr lang="en-US" altLang="en-US" sz="2400" dirty="0"/>
              <a:t> </a:t>
            </a:r>
            <a:r>
              <a:rPr lang="en-US" altLang="en-US" sz="2400" dirty="0" err="1"/>
              <a:t>cầu</a:t>
            </a:r>
            <a:endParaRPr lang="en-US" altLang="en-US" sz="2400" dirty="0"/>
          </a:p>
        </p:txBody>
      </p:sp>
      <p:sp>
        <p:nvSpPr>
          <p:cNvPr id="54275" name="Slide Number Placeholder 3">
            <a:extLst>
              <a:ext uri="{FF2B5EF4-FFF2-40B4-BE49-F238E27FC236}">
                <a16:creationId xmlns:a16="http://schemas.microsoft.com/office/drawing/2014/main" id="{75F80B39-6AED-44A0-B4DA-AEEE229DBCBB}"/>
              </a:ext>
            </a:extLst>
          </p:cNvPr>
          <p:cNvSpPr>
            <a:spLocks noGrp="1"/>
          </p:cNvSpPr>
          <p:nvPr>
            <p:ph type="sldNum" sz="quarter"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813777CC-2D1E-48C8-8ACD-F043500A50B8}" type="slidenum">
              <a:rPr lang="en-US" altLang="en-US" sz="1200" smtClean="0"/>
              <a:t>10</a:t>
            </a:fld>
            <a:endParaRPr lang="en-US" altLang="en-US" sz="1200" dirty="0"/>
          </a:p>
        </p:txBody>
      </p:sp>
      <p:graphicFrame>
        <p:nvGraphicFramePr>
          <p:cNvPr id="7" name="Content Placeholder 6">
            <a:extLst>
              <a:ext uri="{FF2B5EF4-FFF2-40B4-BE49-F238E27FC236}">
                <a16:creationId xmlns:a16="http://schemas.microsoft.com/office/drawing/2014/main" id="{A96E40EA-EEA4-4750-B246-481F6AA1F345}"/>
              </a:ext>
            </a:extLst>
          </p:cNvPr>
          <p:cNvGraphicFramePr>
            <a:graphicFrameLocks noGrp="1"/>
          </p:cNvGraphicFramePr>
          <p:nvPr>
            <p:ph idx="4294967295"/>
          </p:nvPr>
        </p:nvGraphicFramePr>
        <p:xfrm>
          <a:off x="1277939" y="821095"/>
          <a:ext cx="9622673" cy="57035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a:extLst>
              <a:ext uri="{FF2B5EF4-FFF2-40B4-BE49-F238E27FC236}">
                <a16:creationId xmlns:a16="http://schemas.microsoft.com/office/drawing/2014/main" id="{49F39567-4D74-48EF-8FDB-05E808848A2B}"/>
              </a:ext>
            </a:extLst>
          </p:cNvPr>
          <p:cNvSpPr>
            <a:spLocks noGrp="1" noChangeArrowheads="1"/>
          </p:cNvSpPr>
          <p:nvPr>
            <p:ph type="title" idx="4294967295"/>
          </p:nvPr>
        </p:nvSpPr>
        <p:spPr>
          <a:xfrm>
            <a:off x="3363233" y="403114"/>
            <a:ext cx="6303281" cy="430212"/>
          </a:xfrm>
        </p:spPr>
        <p:txBody>
          <a:bodyPr>
            <a:normAutofit fontScale="90000"/>
          </a:bodyPr>
          <a:lstStyle/>
          <a:p>
            <a:r>
              <a:rPr lang="en-MY" altLang="en-US" sz="2800" dirty="0">
                <a:latin typeface="Times New Roman" panose="02020603050405020304" pitchFamily="18" charset="0"/>
                <a:cs typeface="Times New Roman" panose="02020603050405020304" pitchFamily="18" charset="0"/>
              </a:rPr>
              <a:t>6.2.2. </a:t>
            </a:r>
            <a:r>
              <a:rPr lang="en-MY" altLang="en-US" sz="2800" dirty="0" err="1">
                <a:latin typeface="Times New Roman" panose="02020603050405020304" pitchFamily="18" charset="0"/>
                <a:cs typeface="Times New Roman" panose="02020603050405020304" pitchFamily="18" charset="0"/>
              </a:rPr>
              <a:t>Quản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trị</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chuyên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gia</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nước</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ngoài</a:t>
            </a:r>
            <a:endParaRPr lang="en-MY" altLang="en-US" sz="2800" dirty="0">
              <a:latin typeface="Times New Roman" panose="02020603050405020304" pitchFamily="18" charset="0"/>
              <a:cs typeface="Times New Roman" panose="02020603050405020304" pitchFamily="18" charset="0"/>
            </a:endParaRPr>
          </a:p>
        </p:txBody>
      </p:sp>
      <p:sp>
        <p:nvSpPr>
          <p:cNvPr id="40963" name="Content Placeholder 2">
            <a:extLst>
              <a:ext uri="{FF2B5EF4-FFF2-40B4-BE49-F238E27FC236}">
                <a16:creationId xmlns:a16="http://schemas.microsoft.com/office/drawing/2014/main" id="{146550EB-1485-41DD-B018-A41C6BDFD3D5}"/>
              </a:ext>
            </a:extLst>
          </p:cNvPr>
          <p:cNvSpPr>
            <a:spLocks noGrp="1" noChangeArrowheads="1"/>
          </p:cNvSpPr>
          <p:nvPr>
            <p:ph idx="4294967295"/>
          </p:nvPr>
        </p:nvSpPr>
        <p:spPr>
          <a:xfrm>
            <a:off x="1242107" y="916760"/>
            <a:ext cx="10139996" cy="1472293"/>
          </a:xfrm>
        </p:spPr>
        <p:txBody>
          <a:bodyPr/>
          <a:lstStyle/>
          <a:p>
            <a:pPr marL="0" indent="365125"/>
            <a:r>
              <a:rPr lang="en-US" altLang="en-US" sz="2200" dirty="0">
                <a:latin typeface="Times New Roman" panose="02020603050405020304" pitchFamily="18" charset="0"/>
                <a:cs typeface="Times New Roman" panose="02020603050405020304" pitchFamily="18" charset="0"/>
              </a:rPr>
              <a:t>-</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Chuyên</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gia</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nước</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ngoài</a:t>
            </a:r>
            <a:r>
              <a:rPr lang="en-US" altLang="en-US" sz="2200" i="1" dirty="0">
                <a:latin typeface="Times New Roman" panose="02020603050405020304" pitchFamily="18" charset="0"/>
                <a:cs typeface="Times New Roman" panose="02020603050405020304" pitchFamily="18" charset="0"/>
              </a:rPr>
              <a:t> </a:t>
            </a:r>
            <a:r>
              <a:rPr lang="en-US" altLang="en-US" sz="2200" dirty="0">
                <a:latin typeface="Times New Roman" panose="02020603050405020304" pitchFamily="18" charset="0"/>
                <a:cs typeface="Times New Roman" panose="02020603050405020304" pitchFamily="18" charset="0"/>
              </a:rPr>
              <a:t>hay </a:t>
            </a:r>
            <a:r>
              <a:rPr lang="en-US" altLang="en-US" sz="2200" dirty="0" err="1">
                <a:latin typeface="Times New Roman" panose="02020603050405020304" pitchFamily="18" charset="0"/>
                <a:cs typeface="Times New Roman" panose="02020603050405020304" pitchFamily="18" charset="0"/>
              </a:rPr>
              <a:t>nhân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sự</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biệt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phái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những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người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sống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làm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việc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tại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một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quốc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không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phải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mẹ</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đẻ</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thường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được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phân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thành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hai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nhóm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những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người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có</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nguồn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gốc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dân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tộc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tại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quốc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đặt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trụ</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sở</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chính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những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nhân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sự</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đến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từ</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nước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thứ</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ba</a:t>
            </a:r>
            <a:r>
              <a:rPr lang="en-US" altLang="en-US" sz="2200" dirty="0">
                <a:latin typeface="Times New Roman" panose="02020603050405020304" pitchFamily="18" charset="0"/>
                <a:cs typeface="Times New Roman" panose="02020603050405020304" pitchFamily="18" charset="0"/>
              </a:rPr>
              <a:t>. </a:t>
            </a:r>
          </a:p>
          <a:p>
            <a:pPr marL="0" indent="365125"/>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Thách</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thức</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đối</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với</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chuyên</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gia</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nước</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ngoài</a:t>
            </a:r>
            <a:endParaRPr lang="en-US" altLang="en-US" sz="2200" b="1" i="1" dirty="0">
              <a:latin typeface="Times New Roman" panose="02020603050405020304" pitchFamily="18" charset="0"/>
              <a:cs typeface="Times New Roman" panose="02020603050405020304" pitchFamily="18" charset="0"/>
            </a:endParaRPr>
          </a:p>
          <a:p>
            <a:pPr marL="0" indent="365125"/>
            <a:endParaRPr lang="en-MY" altLang="en-US" dirty="0">
              <a:latin typeface="Times New Roman" panose="02020603050405020304" pitchFamily="18" charset="0"/>
              <a:cs typeface="Times New Roman" panose="02020603050405020304" pitchFamily="18" charset="0"/>
            </a:endParaRPr>
          </a:p>
        </p:txBody>
      </p:sp>
      <p:sp>
        <p:nvSpPr>
          <p:cNvPr id="40964" name="Slide Number Placeholder 3">
            <a:extLst>
              <a:ext uri="{FF2B5EF4-FFF2-40B4-BE49-F238E27FC236}">
                <a16:creationId xmlns:a16="http://schemas.microsoft.com/office/drawing/2014/main" id="{E98324B9-39FE-44E1-A2CF-B86BF6E91915}"/>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2BD09F05-F797-4CC9-A4E6-6F0432F3F24C}" type="slidenum">
              <a:rPr lang="en-US" altLang="en-US" sz="1200" smtClean="0"/>
              <a:t>100</a:t>
            </a:fld>
            <a:endParaRPr lang="en-US" altLang="en-US" sz="1200" dirty="0"/>
          </a:p>
        </p:txBody>
      </p:sp>
      <p:pic>
        <p:nvPicPr>
          <p:cNvPr id="40966" name="Picture 4">
            <a:extLst>
              <a:ext uri="{FF2B5EF4-FFF2-40B4-BE49-F238E27FC236}">
                <a16:creationId xmlns:a16="http://schemas.microsoft.com/office/drawing/2014/main" id="{8DB3F39A-B768-477E-8235-444C2682FAF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08125" y="2670174"/>
            <a:ext cx="7410450" cy="406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E72018AE-5DCA-424D-BE12-0C9F56EF8F90}"/>
              </a:ext>
            </a:extLst>
          </p:cNvPr>
          <p:cNvSpPr>
            <a:spLocks noGrp="1" noChangeArrowheads="1"/>
          </p:cNvSpPr>
          <p:nvPr>
            <p:ph type="title" idx="4294967295"/>
          </p:nvPr>
        </p:nvSpPr>
        <p:spPr>
          <a:xfrm>
            <a:off x="2161450" y="956174"/>
            <a:ext cx="9528175" cy="430212"/>
          </a:xfrm>
        </p:spPr>
        <p:txBody>
          <a:bodyPr>
            <a:normAutofit fontScale="90000"/>
          </a:bodyPr>
          <a:lstStyle/>
          <a:p>
            <a:r>
              <a:rPr lang="en-MY" altLang="en-US" sz="2800" dirty="0">
                <a:latin typeface="Times New Roman" panose="02020603050405020304" pitchFamily="18" charset="0"/>
                <a:cs typeface="Times New Roman" panose="02020603050405020304" pitchFamily="18" charset="0"/>
              </a:rPr>
              <a:t>6.2.2. </a:t>
            </a:r>
            <a:r>
              <a:rPr lang="en-MY" altLang="en-US" sz="2800" dirty="0" err="1">
                <a:latin typeface="Times New Roman" panose="02020603050405020304" pitchFamily="18" charset="0"/>
                <a:cs typeface="Times New Roman" panose="02020603050405020304" pitchFamily="18" charset="0"/>
              </a:rPr>
              <a:t>Quản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trị</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chuyên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gia</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nước</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ngoài</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Tiếp</a:t>
            </a:r>
            <a:r>
              <a:rPr lang="en-MY" altLang="en-US" sz="2800" dirty="0">
                <a:latin typeface="Times New Roman" panose="02020603050405020304" pitchFamily="18" charset="0"/>
                <a:cs typeface="Times New Roman" panose="02020603050405020304" pitchFamily="18" charset="0"/>
              </a:rPr>
              <a:t>)</a:t>
            </a:r>
            <a:endParaRPr lang="en-MY" altLang="en-US" sz="2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AA0AA43-2B0D-4322-81F0-728423684668}"/>
              </a:ext>
            </a:extLst>
          </p:cNvPr>
          <p:cNvSpPr>
            <a:spLocks noGrp="1"/>
          </p:cNvSpPr>
          <p:nvPr>
            <p:ph idx="4294967295"/>
          </p:nvPr>
        </p:nvSpPr>
        <p:spPr>
          <a:xfrm>
            <a:off x="1277939" y="2082346"/>
            <a:ext cx="9528175" cy="2708434"/>
          </a:xfrm>
        </p:spPr>
        <p:txBody>
          <a:bodyPr>
            <a:normAutofit lnSpcReduction="10000"/>
          </a:bodyPr>
          <a:lstStyle/>
          <a:p>
            <a:pPr marL="0" indent="0">
              <a:defRPr/>
            </a:pPr>
            <a:r>
              <a:rPr lang="en-MY" sz="2200" b="1" i="1" dirty="0" err="1">
                <a:latin typeface="Times New Roman" panose="02020603050405020304" pitchFamily="18" charset="0"/>
                <a:cs typeface="Times New Roman" panose="02020603050405020304" pitchFamily="18" charset="0"/>
              </a:rPr>
              <a:t>Tiêu</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chuẩn</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tuyển</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chọn</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chuyên</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gia</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nước</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ngoài</a:t>
            </a:r>
            <a:r>
              <a:rPr lang="en-MY" sz="2200" b="1" i="1" dirty="0">
                <a:latin typeface="Times New Roman" panose="02020603050405020304" pitchFamily="18" charset="0"/>
                <a:cs typeface="Times New Roman" panose="02020603050405020304" pitchFamily="18" charset="0"/>
              </a:rPr>
              <a:t>:</a:t>
            </a:r>
          </a:p>
          <a:p>
            <a:pPr marL="0" indent="0">
              <a:defRPr/>
            </a:pPr>
            <a:endParaRPr lang="en-MY" sz="2200" b="1" i="1"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defRPr/>
            </a:pPr>
            <a:r>
              <a:rPr lang="en-MY" sz="2200" dirty="0" err="1">
                <a:latin typeface="Times New Roman" panose="02020603050405020304" pitchFamily="18" charset="0"/>
                <a:cs typeface="Times New Roman" panose="02020603050405020304" pitchFamily="18" charset="0"/>
              </a:rPr>
              <a:t>Người</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có</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sự</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tự</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định</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hướng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sự</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tự</a:t>
            </a:r>
            <a:r>
              <a:rPr lang="en-MY" sz="2200" dirty="0">
                <a:latin typeface="Times New Roman" panose="02020603050405020304" pitchFamily="18" charset="0"/>
                <a:cs typeface="Times New Roman" panose="02020603050405020304" pitchFamily="18" charset="0"/>
              </a:rPr>
              <a:t> tin, </a:t>
            </a:r>
            <a:r>
              <a:rPr lang="en-MY" sz="2200" dirty="0" err="1">
                <a:latin typeface="Times New Roman" panose="02020603050405020304" pitchFamily="18" charset="0"/>
                <a:cs typeface="Times New Roman" panose="02020603050405020304" pitchFamily="18" charset="0"/>
              </a:rPr>
              <a:t>lòng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tự</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tôn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hạnh</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phúc</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về</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tinh</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thần</a:t>
            </a:r>
            <a:endParaRPr lang="en-MY" sz="22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defRPr/>
            </a:pPr>
            <a:r>
              <a:rPr lang="en-MY" sz="2200" dirty="0" err="1">
                <a:latin typeface="Times New Roman" panose="02020603050405020304" pitchFamily="18" charset="0"/>
                <a:cs typeface="Times New Roman" panose="02020603050405020304" pitchFamily="18" charset="0"/>
              </a:rPr>
              <a:t>Người</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có</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định</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hướng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tới</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bên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ngoài</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nâng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cao</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khả</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năng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phát</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triển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quan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hệ</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và</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sẵn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sàng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giao</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tiếp</a:t>
            </a:r>
            <a:endParaRPr lang="en-MY" sz="22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defRPr/>
            </a:pPr>
            <a:r>
              <a:rPr lang="en-MY" sz="2200" dirty="0" err="1">
                <a:latin typeface="Times New Roman" panose="02020603050405020304" pitchFamily="18" charset="0"/>
                <a:cs typeface="Times New Roman" panose="02020603050405020304" pitchFamily="18" charset="0"/>
              </a:rPr>
              <a:t>Người</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có</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khả</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năng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nhận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thức</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khả</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năng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đồng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cảm</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thấu</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hiểu</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người</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khác</a:t>
            </a:r>
            <a:r>
              <a:rPr lang="en-MY" sz="2200" dirty="0">
                <a:latin typeface="Times New Roman" panose="02020603050405020304" pitchFamily="18" charset="0"/>
                <a:cs typeface="Times New Roman" panose="02020603050405020304" pitchFamily="18" charset="0"/>
              </a:rPr>
              <a:t>. </a:t>
            </a:r>
          </a:p>
          <a:p>
            <a:pPr marL="457200" indent="-457200">
              <a:buFont typeface="Wingdings" panose="05000000000000000000" pitchFamily="2" charset="2"/>
              <a:buChar char="Ø"/>
              <a:defRPr/>
            </a:pPr>
            <a:r>
              <a:rPr lang="en-MY" sz="2200" dirty="0" err="1">
                <a:latin typeface="Times New Roman" panose="02020603050405020304" pitchFamily="18" charset="0"/>
                <a:cs typeface="Times New Roman" panose="02020603050405020304" pitchFamily="18" charset="0"/>
              </a:rPr>
              <a:t>Người</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có</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khả</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năng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thích</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ứng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với</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những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nền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văn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hóa</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khác</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nhau</a:t>
            </a:r>
            <a:endParaRPr lang="en-MY" sz="2200" dirty="0">
              <a:latin typeface="Times New Roman" panose="02020603050405020304" pitchFamily="18" charset="0"/>
              <a:cs typeface="Times New Roman" panose="02020603050405020304" pitchFamily="18" charset="0"/>
            </a:endParaRPr>
          </a:p>
          <a:p>
            <a:pPr>
              <a:buFontTx/>
              <a:buChar char="-"/>
              <a:defRPr/>
            </a:pPr>
            <a:endParaRPr lang="en-MY" sz="2200" dirty="0">
              <a:latin typeface="Times New Roman" panose="02020603050405020304" pitchFamily="18" charset="0"/>
              <a:cs typeface="Times New Roman" panose="02020603050405020304" pitchFamily="18" charset="0"/>
            </a:endParaRPr>
          </a:p>
        </p:txBody>
      </p:sp>
      <p:sp>
        <p:nvSpPr>
          <p:cNvPr id="41988" name="Slide Number Placeholder 3">
            <a:extLst>
              <a:ext uri="{FF2B5EF4-FFF2-40B4-BE49-F238E27FC236}">
                <a16:creationId xmlns:a16="http://schemas.microsoft.com/office/drawing/2014/main" id="{F8635BB5-DCBF-4B29-8024-9913C8A9F1E3}"/>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234DF908-5C66-4F2D-BDD2-C37FF3EA44F6}" type="slidenum">
              <a:rPr lang="en-US" altLang="en-US" sz="1200" smtClean="0"/>
              <a:t>101</a:t>
            </a:fld>
            <a:endParaRPr lang="en-US" altLang="en-US" sz="1200"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1A0BC5CA-C083-4FFA-8C52-940E1F227B5E}"/>
              </a:ext>
            </a:extLst>
          </p:cNvPr>
          <p:cNvSpPr>
            <a:spLocks noGrp="1" noChangeArrowheads="1"/>
          </p:cNvSpPr>
          <p:nvPr>
            <p:ph type="title" idx="4294967295"/>
          </p:nvPr>
        </p:nvSpPr>
        <p:spPr>
          <a:xfrm>
            <a:off x="2628991" y="721043"/>
            <a:ext cx="9528175" cy="430212"/>
          </a:xfrm>
        </p:spPr>
        <p:txBody>
          <a:bodyPr>
            <a:normAutofit fontScale="90000"/>
          </a:bodyPr>
          <a:lstStyle/>
          <a:p>
            <a:r>
              <a:rPr lang="en-MY" altLang="en-US" sz="2800" dirty="0">
                <a:latin typeface="Times New Roman" panose="02020603050405020304" pitchFamily="18" charset="0"/>
                <a:cs typeface="Times New Roman" panose="02020603050405020304" pitchFamily="18" charset="0"/>
              </a:rPr>
              <a:t>6.2.2. </a:t>
            </a:r>
            <a:r>
              <a:rPr lang="en-MY" altLang="en-US" sz="2800" dirty="0" err="1">
                <a:latin typeface="Times New Roman" panose="02020603050405020304" pitchFamily="18" charset="0"/>
                <a:cs typeface="Times New Roman" panose="02020603050405020304" pitchFamily="18" charset="0"/>
              </a:rPr>
              <a:t>Quản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trị</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chuyên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gia</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nước</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ngoài</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Tiếp</a:t>
            </a:r>
            <a:r>
              <a:rPr lang="en-MY" altLang="en-US" sz="2800" dirty="0">
                <a:latin typeface="Times New Roman" panose="02020603050405020304" pitchFamily="18" charset="0"/>
                <a:cs typeface="Times New Roman" panose="02020603050405020304" pitchFamily="18" charset="0"/>
              </a:rPr>
              <a:t>)</a:t>
            </a:r>
            <a:endParaRPr lang="en-MY" altLang="en-US" sz="2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017259D-1584-4DB8-8AAC-3CCCCBFA2A41}"/>
              </a:ext>
            </a:extLst>
          </p:cNvPr>
          <p:cNvSpPr>
            <a:spLocks noGrp="1"/>
          </p:cNvSpPr>
          <p:nvPr>
            <p:ph idx="4294967295"/>
          </p:nvPr>
        </p:nvSpPr>
        <p:spPr>
          <a:xfrm>
            <a:off x="1216979" y="1629500"/>
            <a:ext cx="9528175" cy="2986202"/>
          </a:xfrm>
        </p:spPr>
        <p:txBody>
          <a:bodyPr>
            <a:normAutofit fontScale="92500" lnSpcReduction="20000"/>
          </a:bodyPr>
          <a:lstStyle/>
          <a:p>
            <a:pPr>
              <a:lnSpc>
                <a:spcPct val="150000"/>
              </a:lnSpc>
              <a:buFontTx/>
              <a:buChar char="-"/>
              <a:defRPr/>
            </a:pPr>
            <a:r>
              <a:rPr lang="en-MY" sz="2200" b="1" i="1" dirty="0" err="1">
                <a:latin typeface="Times New Roman" panose="02020603050405020304" pitchFamily="18" charset="0"/>
                <a:cs typeface="Times New Roman" panose="02020603050405020304" pitchFamily="18" charset="0"/>
              </a:rPr>
              <a:t>Đào</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tạo</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và</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phát</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triển</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chuyên</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gia</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nước</a:t>
            </a:r>
            <a:r>
              <a:rPr lang="en-MY" sz="2200" b="1" i="1" dirty="0">
                <a:latin typeface="Times New Roman" panose="02020603050405020304" pitchFamily="18" charset="0"/>
                <a:cs typeface="Times New Roman" panose="02020603050405020304" pitchFamily="18" charset="0"/>
              </a:rPr>
              <a:t> </a:t>
            </a:r>
            <a:r>
              <a:rPr lang="en-MY" sz="2200" b="1" i="1" dirty="0" err="1">
                <a:latin typeface="Times New Roman" panose="02020603050405020304" pitchFamily="18" charset="0"/>
                <a:cs typeface="Times New Roman" panose="02020603050405020304" pitchFamily="18" charset="0"/>
              </a:rPr>
              <a:t>ngoài</a:t>
            </a:r>
            <a:r>
              <a:rPr lang="en-MY" sz="2200" b="1" i="1" dirty="0">
                <a:latin typeface="Times New Roman" panose="02020603050405020304" pitchFamily="18" charset="0"/>
                <a:cs typeface="Times New Roman" panose="02020603050405020304" pitchFamily="18" charset="0"/>
              </a:rPr>
              <a:t>:</a:t>
            </a:r>
          </a:p>
          <a:p>
            <a:pPr marL="457200" indent="-457200">
              <a:lnSpc>
                <a:spcPct val="150000"/>
              </a:lnSpc>
              <a:buFont typeface="Wingdings" panose="05000000000000000000" pitchFamily="2" charset="2"/>
              <a:buChar char="Ø"/>
              <a:defRPr/>
            </a:pPr>
            <a:r>
              <a:rPr lang="en-MY" sz="2200" dirty="0" err="1">
                <a:latin typeface="Times New Roman" panose="02020603050405020304" pitchFamily="18" charset="0"/>
                <a:cs typeface="Times New Roman" panose="02020603050405020304" pitchFamily="18" charset="0"/>
              </a:rPr>
              <a:t>Đào</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tạo</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về</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văn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hóa</a:t>
            </a:r>
            <a:endParaRPr lang="en-MY" sz="2200" dirty="0">
              <a:latin typeface="Times New Roman" panose="02020603050405020304" pitchFamily="18" charset="0"/>
              <a:cs typeface="Times New Roman" panose="02020603050405020304" pitchFamily="18" charset="0"/>
            </a:endParaRPr>
          </a:p>
          <a:p>
            <a:pPr marL="457200" indent="-457200">
              <a:lnSpc>
                <a:spcPct val="150000"/>
              </a:lnSpc>
              <a:buFont typeface="Wingdings" panose="05000000000000000000" pitchFamily="2" charset="2"/>
              <a:buChar char="Ø"/>
              <a:defRPr/>
            </a:pPr>
            <a:r>
              <a:rPr lang="en-MY" sz="2200" dirty="0" err="1">
                <a:latin typeface="Times New Roman" panose="02020603050405020304" pitchFamily="18" charset="0"/>
                <a:cs typeface="Times New Roman" panose="02020603050405020304" pitchFamily="18" charset="0"/>
              </a:rPr>
              <a:t>Đào</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tạo</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về</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ngôn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ngữ</a:t>
            </a:r>
            <a:endParaRPr lang="en-MY" sz="2200" dirty="0">
              <a:latin typeface="Times New Roman" panose="02020603050405020304" pitchFamily="18" charset="0"/>
              <a:cs typeface="Times New Roman" panose="02020603050405020304" pitchFamily="18" charset="0"/>
            </a:endParaRPr>
          </a:p>
          <a:p>
            <a:pPr marL="457200" indent="-457200">
              <a:lnSpc>
                <a:spcPct val="150000"/>
              </a:lnSpc>
              <a:buFont typeface="Wingdings" panose="05000000000000000000" pitchFamily="2" charset="2"/>
              <a:buChar char="Ø"/>
              <a:defRPr/>
            </a:pPr>
            <a:r>
              <a:rPr lang="en-MY" sz="2200" dirty="0" err="1">
                <a:latin typeface="Times New Roman" panose="02020603050405020304" pitchFamily="18" charset="0"/>
                <a:cs typeface="Times New Roman" panose="02020603050405020304" pitchFamily="18" charset="0"/>
              </a:rPr>
              <a:t>Đào</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tạo</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các</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vấn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đề</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thực</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tiễn</a:t>
            </a:r>
            <a:endParaRPr lang="en-MY" sz="2200" dirty="0">
              <a:latin typeface="Times New Roman" panose="02020603050405020304" pitchFamily="18" charset="0"/>
              <a:cs typeface="Times New Roman" panose="02020603050405020304" pitchFamily="18" charset="0"/>
            </a:endParaRPr>
          </a:p>
          <a:p>
            <a:pPr marL="457200" indent="-457200">
              <a:lnSpc>
                <a:spcPct val="150000"/>
              </a:lnSpc>
              <a:buFont typeface="Wingdings" panose="05000000000000000000" pitchFamily="2" charset="2"/>
              <a:buChar char="Ø"/>
              <a:defRPr/>
            </a:pPr>
            <a:r>
              <a:rPr lang="en-MY" sz="2200" dirty="0" err="1">
                <a:latin typeface="Times New Roman" panose="02020603050405020304" pitchFamily="18" charset="0"/>
                <a:cs typeface="Times New Roman" panose="02020603050405020304" pitchFamily="18" charset="0"/>
              </a:rPr>
              <a:t>Thiết</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kế</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chương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trình</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đào</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tạo</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theo</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năng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lực</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và</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luân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chuyển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vị</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trí</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trong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mạng</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lưới</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toàn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cầu</a:t>
            </a:r>
            <a:endParaRPr lang="en-MY" sz="2200" dirty="0">
              <a:latin typeface="Times New Roman" panose="02020603050405020304" pitchFamily="18" charset="0"/>
              <a:cs typeface="Times New Roman" panose="02020603050405020304" pitchFamily="18" charset="0"/>
            </a:endParaRPr>
          </a:p>
        </p:txBody>
      </p:sp>
      <p:sp>
        <p:nvSpPr>
          <p:cNvPr id="43012" name="Slide Number Placeholder 3">
            <a:extLst>
              <a:ext uri="{FF2B5EF4-FFF2-40B4-BE49-F238E27FC236}">
                <a16:creationId xmlns:a16="http://schemas.microsoft.com/office/drawing/2014/main" id="{D3E3AAC9-ACCE-4097-BE4F-43CE35F674EF}"/>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883CA796-E6BB-4523-886E-47384CF8E253}" type="slidenum">
              <a:rPr lang="en-US" altLang="en-US" sz="1200" smtClean="0"/>
              <a:t>102</a:t>
            </a:fld>
            <a:endParaRPr lang="en-US" altLang="en-US" sz="1200"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A16E8BD1-EAF0-46E1-8736-561861437632}"/>
              </a:ext>
            </a:extLst>
          </p:cNvPr>
          <p:cNvSpPr>
            <a:spLocks noGrp="1" noChangeArrowheads="1"/>
          </p:cNvSpPr>
          <p:nvPr>
            <p:ph type="title" idx="4294967295"/>
          </p:nvPr>
        </p:nvSpPr>
        <p:spPr>
          <a:xfrm>
            <a:off x="2144033" y="816838"/>
            <a:ext cx="9528175" cy="430212"/>
          </a:xfrm>
        </p:spPr>
        <p:txBody>
          <a:bodyPr>
            <a:normAutofit fontScale="90000"/>
          </a:bodyPr>
          <a:lstStyle/>
          <a:p>
            <a:r>
              <a:rPr lang="en-MY" altLang="en-US" sz="2800" dirty="0">
                <a:latin typeface="Times New Roman" panose="02020603050405020304" pitchFamily="18" charset="0"/>
                <a:cs typeface="Times New Roman" panose="02020603050405020304" pitchFamily="18" charset="0"/>
              </a:rPr>
              <a:t>6.2.3. </a:t>
            </a:r>
            <a:r>
              <a:rPr lang="en-MY" altLang="en-US" sz="2800" dirty="0" err="1">
                <a:latin typeface="Times New Roman" panose="02020603050405020304" pitchFamily="18" charset="0"/>
                <a:cs typeface="Times New Roman" panose="02020603050405020304" pitchFamily="18" charset="0"/>
              </a:rPr>
              <a:t>Phát</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triển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nhân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sự</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địa</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phương</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Tiếp</a:t>
            </a:r>
            <a:r>
              <a:rPr lang="en-MY" altLang="en-US" sz="2800" dirty="0">
                <a:latin typeface="Times New Roman" panose="02020603050405020304" pitchFamily="18" charset="0"/>
                <a:cs typeface="Times New Roman" panose="02020603050405020304" pitchFamily="18" charset="0"/>
              </a:rPr>
              <a:t>)</a:t>
            </a:r>
            <a:endParaRPr lang="en-MY" altLang="en-US" sz="2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D8FF382-BB35-406A-9298-46C8082298C7}"/>
              </a:ext>
            </a:extLst>
          </p:cNvPr>
          <p:cNvSpPr>
            <a:spLocks noGrp="1"/>
          </p:cNvSpPr>
          <p:nvPr>
            <p:ph idx="4294967295"/>
          </p:nvPr>
        </p:nvSpPr>
        <p:spPr>
          <a:xfrm>
            <a:off x="1030425" y="2064930"/>
            <a:ext cx="10013676" cy="3631763"/>
          </a:xfrm>
        </p:spPr>
        <p:txBody>
          <a:bodyPr/>
          <a:lstStyle/>
          <a:p>
            <a:pPr marL="0" indent="0">
              <a:spcBef>
                <a:spcPts val="600"/>
              </a:spcBef>
              <a:spcAft>
                <a:spcPts val="600"/>
              </a:spcAft>
              <a:defRPr/>
            </a:pPr>
            <a:r>
              <a:rPr lang="en-MY" sz="3200" b="1" i="1" dirty="0" err="1">
                <a:latin typeface="Times New Roman" panose="02020603050405020304" pitchFamily="18" charset="0"/>
                <a:cs typeface="Times New Roman" panose="02020603050405020304" pitchFamily="18" charset="0"/>
              </a:rPr>
              <a:t>Phát</a:t>
            </a:r>
            <a:r>
              <a:rPr lang="en-MY" sz="3200" b="1" i="1" dirty="0">
                <a:latin typeface="Times New Roman" panose="02020603050405020304" pitchFamily="18" charset="0"/>
                <a:cs typeface="Times New Roman" panose="02020603050405020304" pitchFamily="18" charset="0"/>
              </a:rPr>
              <a:t> </a:t>
            </a:r>
            <a:r>
              <a:rPr lang="en-MY" sz="3200" b="1" i="1" dirty="0" err="1">
                <a:latin typeface="Times New Roman" panose="02020603050405020304" pitchFamily="18" charset="0"/>
                <a:cs typeface="Times New Roman" panose="02020603050405020304" pitchFamily="18" charset="0"/>
              </a:rPr>
              <a:t>triển</a:t>
            </a:r>
            <a:r>
              <a:rPr lang="en-MY" sz="3200" b="1" i="1" dirty="0">
                <a:latin typeface="Times New Roman" panose="02020603050405020304" pitchFamily="18" charset="0"/>
                <a:cs typeface="Times New Roman" panose="02020603050405020304" pitchFamily="18" charset="0"/>
              </a:rPr>
              <a:t> </a:t>
            </a:r>
            <a:r>
              <a:rPr lang="en-MY" sz="3200" b="1" i="1" dirty="0" err="1">
                <a:latin typeface="Times New Roman" panose="02020603050405020304" pitchFamily="18" charset="0"/>
                <a:cs typeface="Times New Roman" panose="02020603050405020304" pitchFamily="18" charset="0"/>
              </a:rPr>
              <a:t>nhân</a:t>
            </a:r>
            <a:r>
              <a:rPr lang="en-MY" sz="3200" b="1" i="1" dirty="0">
                <a:latin typeface="Times New Roman" panose="02020603050405020304" pitchFamily="18" charset="0"/>
                <a:cs typeface="Times New Roman" panose="02020603050405020304" pitchFamily="18" charset="0"/>
              </a:rPr>
              <a:t> </a:t>
            </a:r>
            <a:r>
              <a:rPr lang="en-MY" sz="3200" b="1" i="1" dirty="0" err="1">
                <a:latin typeface="Times New Roman" panose="02020603050405020304" pitchFamily="18" charset="0"/>
                <a:cs typeface="Times New Roman" panose="02020603050405020304" pitchFamily="18" charset="0"/>
              </a:rPr>
              <a:t>sự</a:t>
            </a:r>
            <a:r>
              <a:rPr lang="en-MY" sz="3200" b="1" i="1" dirty="0">
                <a:latin typeface="Times New Roman" panose="02020603050405020304" pitchFamily="18" charset="0"/>
                <a:cs typeface="Times New Roman" panose="02020603050405020304" pitchFamily="18" charset="0"/>
              </a:rPr>
              <a:t> </a:t>
            </a:r>
            <a:r>
              <a:rPr lang="en-MY" sz="3200" b="1" i="1" dirty="0" err="1">
                <a:latin typeface="Times New Roman" panose="02020603050405020304" pitchFamily="18" charset="0"/>
                <a:cs typeface="Times New Roman" panose="02020603050405020304" pitchFamily="18" charset="0"/>
              </a:rPr>
              <a:t>địa</a:t>
            </a:r>
            <a:r>
              <a:rPr lang="en-MY" sz="3200" b="1" i="1" dirty="0">
                <a:latin typeface="Times New Roman" panose="02020603050405020304" pitchFamily="18" charset="0"/>
                <a:cs typeface="Times New Roman" panose="02020603050405020304" pitchFamily="18" charset="0"/>
              </a:rPr>
              <a:t> </a:t>
            </a:r>
            <a:r>
              <a:rPr lang="en-MY" sz="3200" b="1" i="1" dirty="0" err="1">
                <a:latin typeface="Times New Roman" panose="02020603050405020304" pitchFamily="18" charset="0"/>
                <a:cs typeface="Times New Roman" panose="02020603050405020304" pitchFamily="18" charset="0"/>
              </a:rPr>
              <a:t>phương</a:t>
            </a:r>
            <a:r>
              <a:rPr lang="en-MY" sz="3200" b="1" i="1" dirty="0">
                <a:latin typeface="Times New Roman" panose="02020603050405020304" pitchFamily="18" charset="0"/>
                <a:cs typeface="Times New Roman" panose="02020603050405020304" pitchFamily="18" charset="0"/>
              </a:rPr>
              <a:t> </a:t>
            </a:r>
          </a:p>
          <a:p>
            <a:pPr marL="457200" indent="-457200">
              <a:spcBef>
                <a:spcPts val="600"/>
              </a:spcBef>
              <a:spcAft>
                <a:spcPts val="600"/>
              </a:spcAft>
              <a:buFont typeface="Wingdings" panose="05000000000000000000" pitchFamily="2" charset="2"/>
              <a:buChar char="Ø"/>
              <a:defRPr/>
            </a:pPr>
            <a:r>
              <a:rPr lang="en-MY" sz="3200" dirty="0" err="1">
                <a:latin typeface="Times New Roman" panose="02020603050405020304" pitchFamily="18" charset="0"/>
                <a:cs typeface="Times New Roman" panose="02020603050405020304" pitchFamily="18" charset="0"/>
              </a:rPr>
              <a:t>Tuyển</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dụng</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nhân</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sự</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khả</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năng</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tuyển</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dụng</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của</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công</a:t>
            </a:r>
            <a:r>
              <a:rPr lang="en-MY" sz="3200" dirty="0">
                <a:latin typeface="Times New Roman" panose="02020603050405020304" pitchFamily="18" charset="0"/>
                <a:cs typeface="Times New Roman" panose="02020603050405020304" pitchFamily="18" charset="0"/>
              </a:rPr>
              <a:t> ty </a:t>
            </a:r>
            <a:r>
              <a:rPr lang="en-MY" sz="3200" dirty="0" err="1">
                <a:latin typeface="Times New Roman" panose="02020603050405020304" pitchFamily="18" charset="0"/>
                <a:cs typeface="Times New Roman" panose="02020603050405020304" pitchFamily="18" charset="0"/>
              </a:rPr>
              <a:t>phụ</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thuộc</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vào</a:t>
            </a:r>
            <a:endParaRPr lang="en-MY" sz="3200" dirty="0">
              <a:latin typeface="Times New Roman" panose="02020603050405020304" pitchFamily="18" charset="0"/>
              <a:cs typeface="Times New Roman" panose="02020603050405020304" pitchFamily="18" charset="0"/>
            </a:endParaRPr>
          </a:p>
          <a:p>
            <a:pPr marL="781050">
              <a:spcBef>
                <a:spcPts val="600"/>
              </a:spcBef>
              <a:spcAft>
                <a:spcPts val="600"/>
              </a:spcAft>
              <a:buFont typeface="Times New Roman" panose="02020603050405020304" pitchFamily="18" charset="0"/>
              <a:buChar char="-"/>
              <a:defRPr/>
            </a:pPr>
            <a:r>
              <a:rPr lang="en-MY" sz="3200" dirty="0" err="1">
                <a:latin typeface="Times New Roman" panose="02020603050405020304" pitchFamily="18" charset="0"/>
                <a:cs typeface="Times New Roman" panose="02020603050405020304" pitchFamily="18" charset="0"/>
              </a:rPr>
              <a:t>Hình</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ảnh</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công</a:t>
            </a:r>
            <a:r>
              <a:rPr lang="en-MY" sz="3200" dirty="0">
                <a:latin typeface="Times New Roman" panose="02020603050405020304" pitchFamily="18" charset="0"/>
                <a:cs typeface="Times New Roman" panose="02020603050405020304" pitchFamily="18" charset="0"/>
              </a:rPr>
              <a:t> ty</a:t>
            </a:r>
          </a:p>
          <a:p>
            <a:pPr marL="781050">
              <a:spcBef>
                <a:spcPts val="600"/>
              </a:spcBef>
              <a:spcAft>
                <a:spcPts val="600"/>
              </a:spcAft>
              <a:buFont typeface="Times New Roman" panose="02020603050405020304" pitchFamily="18" charset="0"/>
              <a:buChar char="-"/>
              <a:defRPr/>
            </a:pPr>
            <a:r>
              <a:rPr lang="en-MY" sz="3200" dirty="0" err="1">
                <a:latin typeface="Times New Roman" panose="02020603050405020304" pitchFamily="18" charset="0"/>
                <a:cs typeface="Times New Roman" panose="02020603050405020304" pitchFamily="18" charset="0"/>
              </a:rPr>
              <a:t>Triển</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vọng</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và</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cơ</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hội</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phát</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triển</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cho</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nhân</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viên</a:t>
            </a:r>
            <a:endParaRPr lang="en-MY" sz="3200" dirty="0">
              <a:latin typeface="Times New Roman" panose="02020603050405020304" pitchFamily="18" charset="0"/>
              <a:cs typeface="Times New Roman" panose="02020603050405020304" pitchFamily="18" charset="0"/>
            </a:endParaRPr>
          </a:p>
          <a:p>
            <a:pPr marL="781050">
              <a:spcBef>
                <a:spcPts val="600"/>
              </a:spcBef>
              <a:spcAft>
                <a:spcPts val="600"/>
              </a:spcAft>
              <a:buFont typeface="Times New Roman" panose="02020603050405020304" pitchFamily="18" charset="0"/>
              <a:buChar char="-"/>
              <a:defRPr/>
            </a:pPr>
            <a:r>
              <a:rPr lang="en-MY" sz="3200" dirty="0" err="1">
                <a:latin typeface="Times New Roman" panose="02020603050405020304" pitchFamily="18" charset="0"/>
                <a:cs typeface="Times New Roman" panose="02020603050405020304" pitchFamily="18" charset="0"/>
              </a:rPr>
              <a:t>Sự</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hiểu</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biết</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về</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hệ</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thống</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giáo</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dục</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địa</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phương</a:t>
            </a:r>
            <a:endParaRPr lang="en-MY" sz="3200" dirty="0">
              <a:latin typeface="Times New Roman" panose="02020603050405020304" pitchFamily="18" charset="0"/>
              <a:cs typeface="Times New Roman" panose="02020603050405020304" pitchFamily="18" charset="0"/>
            </a:endParaRPr>
          </a:p>
        </p:txBody>
      </p:sp>
      <p:sp>
        <p:nvSpPr>
          <p:cNvPr id="46084" name="Slide Number Placeholder 3">
            <a:extLst>
              <a:ext uri="{FF2B5EF4-FFF2-40B4-BE49-F238E27FC236}">
                <a16:creationId xmlns:a16="http://schemas.microsoft.com/office/drawing/2014/main" id="{1F3CDE84-C316-4965-9244-E4E03D2564E1}"/>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1014C09E-DC17-4322-8338-0A4689A3ED51}" type="slidenum">
              <a:rPr lang="en-US" altLang="en-US" sz="1200" smtClean="0"/>
              <a:t>103</a:t>
            </a:fld>
            <a:endParaRPr lang="en-US" altLang="en-US" sz="1200"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46108-A2DA-4DA3-9315-1E1AB3FA9DC7}"/>
              </a:ext>
            </a:extLst>
          </p:cNvPr>
          <p:cNvSpPr>
            <a:spLocks noGrp="1"/>
          </p:cNvSpPr>
          <p:nvPr>
            <p:ph type="title" idx="4294967295"/>
          </p:nvPr>
        </p:nvSpPr>
        <p:spPr/>
        <p:txBody>
          <a:bodyPr/>
          <a:lstStyle/>
          <a:p>
            <a:endParaRPr lang="vi-VN" dirty="0"/>
          </a:p>
        </p:txBody>
      </p:sp>
      <p:sp>
        <p:nvSpPr>
          <p:cNvPr id="3" name="Content Placeholder 2">
            <a:extLst>
              <a:ext uri="{FF2B5EF4-FFF2-40B4-BE49-F238E27FC236}">
                <a16:creationId xmlns:a16="http://schemas.microsoft.com/office/drawing/2014/main" id="{BDA30F08-6EAD-4E39-A75B-1CD995612824}"/>
              </a:ext>
            </a:extLst>
          </p:cNvPr>
          <p:cNvSpPr>
            <a:spLocks noGrp="1"/>
          </p:cNvSpPr>
          <p:nvPr>
            <p:ph idx="4294967295"/>
          </p:nvPr>
        </p:nvSpPr>
        <p:spPr/>
        <p:txBody>
          <a:bodyPr/>
          <a:lstStyle/>
          <a:p>
            <a:pPr marL="0" indent="0">
              <a:buNone/>
            </a:pPr>
            <a:endParaRPr lang="vi-VN" dirty="0"/>
          </a:p>
        </p:txBody>
      </p:sp>
      <p:sp>
        <p:nvSpPr>
          <p:cNvPr id="4" name="Content Placeholder 2">
            <a:extLst>
              <a:ext uri="{FF2B5EF4-FFF2-40B4-BE49-F238E27FC236}">
                <a16:creationId xmlns:a16="http://schemas.microsoft.com/office/drawing/2014/main" id="{696B4B09-F93F-446E-9A5C-56B8759C61CC}"/>
              </a:ext>
            </a:extLst>
          </p:cNvPr>
          <p:cNvSpPr txBox="1">
            <a:spLocks/>
          </p:cNvSpPr>
          <p:nvPr/>
        </p:nvSpPr>
        <p:spPr>
          <a:xfrm>
            <a:off x="1030425" y="2064930"/>
            <a:ext cx="10013676" cy="3631763"/>
          </a:xfr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spcAft>
                <a:spcPts val="600"/>
              </a:spcAft>
              <a:defRPr/>
            </a:pPr>
            <a:r>
              <a:rPr lang="en-MY" b="1" i="1" dirty="0" err="1">
                <a:latin typeface="Times New Roman" panose="02020603050405020304" pitchFamily="18" charset="0"/>
                <a:cs typeface="Times New Roman" panose="02020603050405020304" pitchFamily="18" charset="0"/>
              </a:rPr>
              <a:t>Phát</a:t>
            </a:r>
            <a:r>
              <a:rPr lang="en-MY" b="1" i="1" dirty="0">
                <a:latin typeface="Times New Roman" panose="02020603050405020304" pitchFamily="18" charset="0"/>
                <a:cs typeface="Times New Roman" panose="02020603050405020304" pitchFamily="18" charset="0"/>
              </a:rPr>
              <a:t> </a:t>
            </a:r>
            <a:r>
              <a:rPr lang="en-MY" b="1" i="1" dirty="0" err="1">
                <a:latin typeface="Times New Roman" panose="02020603050405020304" pitchFamily="18" charset="0"/>
                <a:cs typeface="Times New Roman" panose="02020603050405020304" pitchFamily="18" charset="0"/>
              </a:rPr>
              <a:t>triển</a:t>
            </a:r>
            <a:r>
              <a:rPr lang="en-MY" b="1" i="1" dirty="0">
                <a:latin typeface="Times New Roman" panose="02020603050405020304" pitchFamily="18" charset="0"/>
                <a:cs typeface="Times New Roman" panose="02020603050405020304" pitchFamily="18" charset="0"/>
              </a:rPr>
              <a:t> </a:t>
            </a:r>
            <a:r>
              <a:rPr lang="en-MY" b="1" i="1" dirty="0" err="1">
                <a:latin typeface="Times New Roman" panose="02020603050405020304" pitchFamily="18" charset="0"/>
                <a:cs typeface="Times New Roman" panose="02020603050405020304" pitchFamily="18" charset="0"/>
              </a:rPr>
              <a:t>nhân</a:t>
            </a:r>
            <a:r>
              <a:rPr lang="en-MY" b="1" i="1" dirty="0">
                <a:latin typeface="Times New Roman" panose="02020603050405020304" pitchFamily="18" charset="0"/>
                <a:cs typeface="Times New Roman" panose="02020603050405020304" pitchFamily="18" charset="0"/>
              </a:rPr>
              <a:t> </a:t>
            </a:r>
            <a:r>
              <a:rPr lang="en-MY" b="1" i="1" dirty="0" err="1">
                <a:latin typeface="Times New Roman" panose="02020603050405020304" pitchFamily="18" charset="0"/>
                <a:cs typeface="Times New Roman" panose="02020603050405020304" pitchFamily="18" charset="0"/>
              </a:rPr>
              <a:t>sự</a:t>
            </a:r>
            <a:r>
              <a:rPr lang="en-MY" b="1" i="1" dirty="0">
                <a:latin typeface="Times New Roman" panose="02020603050405020304" pitchFamily="18" charset="0"/>
                <a:cs typeface="Times New Roman" panose="02020603050405020304" pitchFamily="18" charset="0"/>
              </a:rPr>
              <a:t> </a:t>
            </a:r>
            <a:r>
              <a:rPr lang="en-MY" b="1" i="1" dirty="0" err="1">
                <a:latin typeface="Times New Roman" panose="02020603050405020304" pitchFamily="18" charset="0"/>
                <a:cs typeface="Times New Roman" panose="02020603050405020304" pitchFamily="18" charset="0"/>
              </a:rPr>
              <a:t>địa</a:t>
            </a:r>
            <a:r>
              <a:rPr lang="en-MY" b="1" i="1" dirty="0">
                <a:latin typeface="Times New Roman" panose="02020603050405020304" pitchFamily="18" charset="0"/>
                <a:cs typeface="Times New Roman" panose="02020603050405020304" pitchFamily="18" charset="0"/>
              </a:rPr>
              <a:t> </a:t>
            </a:r>
            <a:r>
              <a:rPr lang="en-MY" b="1" i="1" dirty="0" err="1">
                <a:latin typeface="Times New Roman" panose="02020603050405020304" pitchFamily="18" charset="0"/>
                <a:cs typeface="Times New Roman" panose="02020603050405020304" pitchFamily="18" charset="0"/>
              </a:rPr>
              <a:t>phương</a:t>
            </a:r>
            <a:r>
              <a:rPr lang="en-MY" b="1" i="1" dirty="0">
                <a:latin typeface="Times New Roman" panose="02020603050405020304" pitchFamily="18" charset="0"/>
                <a:cs typeface="Times New Roman" panose="02020603050405020304" pitchFamily="18" charset="0"/>
              </a:rPr>
              <a:t> </a:t>
            </a:r>
          </a:p>
          <a:p>
            <a:pPr marL="457200" indent="-457200">
              <a:spcBef>
                <a:spcPts val="600"/>
              </a:spcBef>
              <a:spcAft>
                <a:spcPts val="600"/>
              </a:spcAft>
              <a:buFont typeface="Wingdings" panose="05000000000000000000" pitchFamily="2" charset="2"/>
              <a:buChar char="Ø"/>
              <a:defRPr/>
            </a:pPr>
            <a:r>
              <a:rPr lang="en-MY" dirty="0" err="1">
                <a:latin typeface="Times New Roman" panose="02020603050405020304" pitchFamily="18" charset="0"/>
                <a:cs typeface="Times New Roman" panose="02020603050405020304" pitchFamily="18" charset="0"/>
              </a:rPr>
              <a:t>Đãi</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ngộ</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nhân</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sự</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đãi</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ngộ</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tài</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chính</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sự</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đối</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xử</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công</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bằng</a:t>
            </a:r>
            <a:endParaRPr lang="en-MY" dirty="0">
              <a:latin typeface="Times New Roman" panose="02020603050405020304" pitchFamily="18" charset="0"/>
              <a:cs typeface="Times New Roman" panose="02020603050405020304" pitchFamily="18" charset="0"/>
            </a:endParaRPr>
          </a:p>
          <a:p>
            <a:pPr marL="457200" indent="-457200">
              <a:spcBef>
                <a:spcPts val="600"/>
              </a:spcBef>
              <a:spcAft>
                <a:spcPts val="600"/>
              </a:spcAft>
              <a:buFont typeface="Wingdings" panose="05000000000000000000" pitchFamily="2" charset="2"/>
              <a:buChar char="Ø"/>
              <a:defRPr/>
            </a:pPr>
            <a:r>
              <a:rPr lang="en-MY" dirty="0" err="1">
                <a:latin typeface="Times New Roman" panose="02020603050405020304" pitchFamily="18" charset="0"/>
                <a:cs typeface="Times New Roman" panose="02020603050405020304" pitchFamily="18" charset="0"/>
              </a:rPr>
              <a:t>Đánh</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giá</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lao</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động</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điều</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chỉnh</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cách</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thức</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đánh</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giá</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phù</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hợp</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với</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khác</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biệt</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văn</a:t>
            </a:r>
            <a:r>
              <a:rPr lang="en-MY" dirty="0">
                <a:latin typeface="Times New Roman" panose="02020603050405020304" pitchFamily="18" charset="0"/>
                <a:cs typeface="Times New Roman" panose="02020603050405020304" pitchFamily="18" charset="0"/>
              </a:rPr>
              <a:t> </a:t>
            </a:r>
            <a:r>
              <a:rPr lang="en-MY" dirty="0" err="1">
                <a:latin typeface="Times New Roman" panose="02020603050405020304" pitchFamily="18" charset="0"/>
                <a:cs typeface="Times New Roman" panose="02020603050405020304" pitchFamily="18" charset="0"/>
              </a:rPr>
              <a:t>hóa</a:t>
            </a:r>
            <a:endParaRPr lang="en-MY" dirty="0">
              <a:latin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72D916E8-4E13-4F62-AEAA-9A3AE3BF3D6D}"/>
              </a:ext>
            </a:extLst>
          </p:cNvPr>
          <p:cNvSpPr txBox="1">
            <a:spLocks noChangeArrowheads="1"/>
          </p:cNvSpPr>
          <p:nvPr/>
        </p:nvSpPr>
        <p:spPr>
          <a:xfrm>
            <a:off x="1621519" y="1060678"/>
            <a:ext cx="9528175" cy="430212"/>
          </a:xfr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MY" altLang="en-US" sz="2800" dirty="0">
                <a:latin typeface="Times New Roman" panose="02020603050405020304" pitchFamily="18" charset="0"/>
                <a:cs typeface="Times New Roman" panose="02020603050405020304" pitchFamily="18" charset="0"/>
              </a:rPr>
              <a:t>6.2.3. </a:t>
            </a:r>
            <a:r>
              <a:rPr lang="en-MY" altLang="en-US" sz="2800" dirty="0" err="1">
                <a:latin typeface="Times New Roman" panose="02020603050405020304" pitchFamily="18" charset="0"/>
                <a:cs typeface="Times New Roman" panose="02020603050405020304" pitchFamily="18" charset="0"/>
              </a:rPr>
              <a:t>Phát</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triển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nhân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sự</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địa</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phương</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Tiếp</a:t>
            </a:r>
            <a:r>
              <a:rPr lang="en-MY" altLang="en-US" sz="2800" dirty="0">
                <a:latin typeface="Times New Roman" panose="02020603050405020304" pitchFamily="18" charset="0"/>
                <a:cs typeface="Times New Roman" panose="02020603050405020304" pitchFamily="18" charset="0"/>
              </a:rPr>
              <a:t>)</a:t>
            </a:r>
            <a:endParaRPr lang="en-MY" altLang="en-US" sz="2400" dirty="0">
              <a:latin typeface="Times New Roman" panose="02020603050405020304" pitchFamily="18" charset="0"/>
              <a:cs typeface="Times New Roman" panose="02020603050405020304" pitchFamily="18" charset="0"/>
            </a:endParaRPr>
          </a:p>
        </p:txBody>
      </p:sp>
      <p:pic>
        <p:nvPicPr>
          <p:cNvPr id="6" name="Picture 4" descr="PitfallsPrivatePractice">
            <a:hlinkClick r:id="rId3"/>
            <a:extLst>
              <a:ext uri="{FF2B5EF4-FFF2-40B4-BE49-F238E27FC236}">
                <a16:creationId xmlns:a16="http://schemas.microsoft.com/office/drawing/2014/main" id="{3C26AFAF-80C5-4E8C-B095-09B88CD294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9349" y="3722616"/>
            <a:ext cx="2533378" cy="301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3">
            <a:extLst>
              <a:ext uri="{FF2B5EF4-FFF2-40B4-BE49-F238E27FC236}">
                <a16:creationId xmlns:a16="http://schemas.microsoft.com/office/drawing/2014/main" id="{783F0C4D-0687-4775-9B42-B35533347E5E}"/>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104</a:t>
            </a:fld>
            <a:endParaRPr lang="en-US" altLang="en-US" sz="1200" dirty="0"/>
          </a:p>
        </p:txBody>
      </p:sp>
    </p:spTree>
    <p:extLst>
      <p:ext uri="{BB962C8B-B14F-4D97-AF65-F5344CB8AC3E}">
        <p14:creationId xmlns:p14="http://schemas.microsoft.com/office/powerpoint/2010/main" val="133787048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9146E-6475-4BF6-BA4B-C16C412D7BB0}"/>
              </a:ext>
            </a:extLst>
          </p:cNvPr>
          <p:cNvSpPr>
            <a:spLocks noGrp="1"/>
          </p:cNvSpPr>
          <p:nvPr>
            <p:ph type="title" idx="4294967295"/>
          </p:nvPr>
        </p:nvSpPr>
        <p:spPr/>
        <p:txBody>
          <a:bodyPr/>
          <a:lstStyle/>
          <a:p>
            <a:endParaRPr lang="vi-VN" dirty="0"/>
          </a:p>
        </p:txBody>
      </p:sp>
      <p:sp>
        <p:nvSpPr>
          <p:cNvPr id="3" name="Content Placeholder 2">
            <a:extLst>
              <a:ext uri="{FF2B5EF4-FFF2-40B4-BE49-F238E27FC236}">
                <a16:creationId xmlns:a16="http://schemas.microsoft.com/office/drawing/2014/main" id="{469A6619-7FDF-4FA0-898D-BBF430A17595}"/>
              </a:ext>
            </a:extLst>
          </p:cNvPr>
          <p:cNvSpPr>
            <a:spLocks noGrp="1"/>
          </p:cNvSpPr>
          <p:nvPr>
            <p:ph idx="4294967295"/>
          </p:nvPr>
        </p:nvSpPr>
        <p:spPr/>
        <p:txBody>
          <a:bodyPr/>
          <a:lstStyle/>
          <a:p>
            <a:endParaRPr lang="vi-VN"/>
          </a:p>
        </p:txBody>
      </p:sp>
      <p:pic>
        <p:nvPicPr>
          <p:cNvPr id="4" name="Picture 2" descr="AG00373_">
            <a:extLst>
              <a:ext uri="{FF2B5EF4-FFF2-40B4-BE49-F238E27FC236}">
                <a16:creationId xmlns:a16="http://schemas.microsoft.com/office/drawing/2014/main" id="{9AEDFF50-FEA8-4F82-832D-418B1CE8EE3A}"/>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265125" y="2429690"/>
            <a:ext cx="5111769" cy="4367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WordArt 3">
            <a:extLst>
              <a:ext uri="{FF2B5EF4-FFF2-40B4-BE49-F238E27FC236}">
                <a16:creationId xmlns:a16="http://schemas.microsoft.com/office/drawing/2014/main" id="{ABD80170-C792-41B4-A5AC-DD6C45BA7B49}"/>
              </a:ext>
            </a:extLst>
          </p:cNvPr>
          <p:cNvSpPr>
            <a:spLocks noChangeArrowheads="1" noChangeShapeType="1" noTextEdit="1"/>
          </p:cNvSpPr>
          <p:nvPr/>
        </p:nvSpPr>
        <p:spPr bwMode="auto">
          <a:xfrm>
            <a:off x="1288869" y="1033327"/>
            <a:ext cx="9779726" cy="1152525"/>
          </a:xfrm>
          <a:prstGeom prst="rect">
            <a:avLst/>
          </a:prstGeom>
          <a:ln>
            <a:solidFill>
              <a:schemeClr val="tx1">
                <a:lumMod val="50000"/>
                <a:lumOff val="50000"/>
              </a:schemeClr>
            </a:solidFill>
          </a:ln>
        </p:spPr>
        <p:style>
          <a:lnRef idx="2">
            <a:schemeClr val="accent1"/>
          </a:lnRef>
          <a:fillRef idx="1">
            <a:schemeClr val="lt1"/>
          </a:fillRef>
          <a:effectRef idx="0">
            <a:schemeClr val="accent1"/>
          </a:effectRef>
          <a:fontRef idx="minor">
            <a:schemeClr val="dk1"/>
          </a:fontRef>
        </p:style>
        <p:txBody>
          <a:bodyPr wrap="none" fromWordArt="1">
            <a:prstTxWarp prst="textPlain">
              <a:avLst>
                <a:gd name="adj" fmla="val 50014"/>
              </a:avLst>
            </a:prstTxWarp>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vi-VN" sz="2400" b="1" kern="10" dirty="0">
                <a:ln>
                  <a:prstDash val="solid"/>
                </a:ln>
                <a:solidFill>
                  <a:srgbClr val="000000"/>
                </a:solidFill>
                <a:effectLst>
                  <a:outerShdw blurRad="88000" dist="50800" dir="5040000" algn="tl">
                    <a:schemeClr val="accent4">
                      <a:tint val="80000"/>
                      <a:satMod val="250000"/>
                      <a:alpha val="45000"/>
                    </a:schemeClr>
                  </a:outerShdw>
                </a:effectLst>
                <a:latin typeface="Tahoma"/>
                <a:ea typeface="Tahoma"/>
                <a:cs typeface="Tahoma"/>
              </a:rPr>
              <a:t>XIN TRÂN TRỌNG CẢM ƠN VÀ KÍNH CHÚC THÀNH CÔNG!</a:t>
            </a:r>
            <a:endParaRPr lang="en-US" sz="2400" b="1" kern="10" dirty="0">
              <a:ln>
                <a:prstDash val="solid"/>
              </a:ln>
              <a:solidFill>
                <a:srgbClr val="000000"/>
              </a:solidFill>
              <a:effectLst>
                <a:outerShdw blurRad="88000" dist="50800" dir="5040000" algn="tl">
                  <a:schemeClr val="accent4">
                    <a:tint val="80000"/>
                    <a:satMod val="250000"/>
                    <a:alpha val="45000"/>
                  </a:schemeClr>
                </a:outerShdw>
              </a:effectLst>
              <a:latin typeface="Tahoma"/>
              <a:ea typeface="Tahoma"/>
              <a:cs typeface="Tahoma"/>
            </a:endParaRPr>
          </a:p>
        </p:txBody>
      </p:sp>
      <p:sp>
        <p:nvSpPr>
          <p:cNvPr id="7" name="Slide Number Placeholder 3">
            <a:extLst>
              <a:ext uri="{FF2B5EF4-FFF2-40B4-BE49-F238E27FC236}">
                <a16:creationId xmlns:a16="http://schemas.microsoft.com/office/drawing/2014/main" id="{F27834A3-00E2-49F4-AAED-F05887B3993F}"/>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105</a:t>
            </a:fld>
            <a:endParaRPr lang="en-US" altLang="en-US" sz="1200" dirty="0"/>
          </a:p>
        </p:txBody>
      </p:sp>
    </p:spTree>
    <p:extLst>
      <p:ext uri="{BB962C8B-B14F-4D97-AF65-F5344CB8AC3E}">
        <p14:creationId xmlns:p14="http://schemas.microsoft.com/office/powerpoint/2010/main" val="69940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5">
            <a:extLst>
              <a:ext uri="{FF2B5EF4-FFF2-40B4-BE49-F238E27FC236}">
                <a16:creationId xmlns:a16="http://schemas.microsoft.com/office/drawing/2014/main" id="{D2BDAE2C-AC63-4907-9FB4-5ACEE3F09456}"/>
              </a:ext>
            </a:extLst>
          </p:cNvPr>
          <p:cNvSpPr txBox="1">
            <a:spLocks noChangeArrowheads="1"/>
          </p:cNvSpPr>
          <p:nvPr/>
        </p:nvSpPr>
        <p:spPr bwMode="auto">
          <a:xfrm>
            <a:off x="2545420" y="1315110"/>
            <a:ext cx="682631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0" algn="ctr" eaLnBrk="1" hangingPunct="1">
              <a:spcBef>
                <a:spcPct val="50000"/>
              </a:spcBef>
            </a:pPr>
            <a:r>
              <a:rPr lang="en-US" altLang="en-US" sz="2800" b="1" dirty="0" err="1">
                <a:solidFill>
                  <a:srgbClr val="C00000"/>
                </a:solidFill>
                <a:latin typeface="Times New Roman" panose="02020603050405020304" pitchFamily="18" charset="0"/>
                <a:cs typeface="Times New Roman" panose="02020603050405020304" pitchFamily="18" charset="0"/>
              </a:rPr>
              <a:t>Modul</a:t>
            </a:r>
            <a:r>
              <a:rPr lang="en-US" altLang="en-US" sz="2800" b="1" dirty="0">
                <a:solidFill>
                  <a:srgbClr val="C00000"/>
                </a:solidFill>
                <a:latin typeface="Times New Roman" panose="02020603050405020304" pitchFamily="18" charset="0"/>
                <a:cs typeface="Times New Roman" panose="02020603050405020304" pitchFamily="18" charset="0"/>
              </a:rPr>
              <a:t> 2: </a:t>
            </a:r>
            <a:r>
              <a:rPr lang="en-US" sz="2800" b="1" dirty="0">
                <a:solidFill>
                  <a:srgbClr val="FF0000"/>
                </a:solidFill>
                <a:latin typeface="Times New Roman" panose="02020603050405020304" pitchFamily="18" charset="0"/>
                <a:cs typeface="Times New Roman" panose="02020603050405020304" pitchFamily="18" charset="0"/>
              </a:rPr>
              <a:t>PHÂN TÍCH MÔI TRƯỜNG KINH DOANH TOÀN CẦU</a:t>
            </a:r>
            <a:endParaRPr lang="en-GB" altLang="en-US" sz="2800" dirty="0">
              <a:solidFill>
                <a:srgbClr val="FF0000"/>
              </a:solidFill>
              <a:latin typeface="Times New Roman" panose="02020603050405020304" pitchFamily="18" charset="0"/>
              <a:cs typeface="Times New Roman" panose="02020603050405020304" pitchFamily="18" charset="0"/>
            </a:endParaRPr>
          </a:p>
        </p:txBody>
      </p:sp>
      <p:pic>
        <p:nvPicPr>
          <p:cNvPr id="5" name="Picture 4" descr="MCj03030390000[1]">
            <a:extLst>
              <a:ext uri="{FF2B5EF4-FFF2-40B4-BE49-F238E27FC236}">
                <a16:creationId xmlns:a16="http://schemas.microsoft.com/office/drawing/2014/main" id="{594B3482-EC2F-46F9-835C-EC91F099DB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3759" y="2833678"/>
            <a:ext cx="4397829" cy="389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A0B7A64-BFB3-4155-B0EE-46A45930A016}"/>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11</a:t>
            </a:fld>
            <a:endParaRPr lang="en-US" altLang="en-US" sz="1200" dirty="0"/>
          </a:p>
        </p:txBody>
      </p:sp>
    </p:spTree>
    <p:extLst>
      <p:ext uri="{BB962C8B-B14F-4D97-AF65-F5344CB8AC3E}">
        <p14:creationId xmlns:p14="http://schemas.microsoft.com/office/powerpoint/2010/main" val="848980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07623" y="991011"/>
            <a:ext cx="8853488" cy="1191657"/>
          </a:xfrm>
        </p:spPr>
        <p:txBody>
          <a:bodyPr>
            <a:normAutofit fontScale="90000"/>
          </a:bodyPr>
          <a:lstStyle/>
          <a:p>
            <a:r>
              <a:rPr lang="en-US" b="1" dirty="0"/>
              <a:t>PHÂN TÍCH MÔI TRƯỜNG KINH DOANH TOÀN CẦU</a:t>
            </a:r>
            <a:endParaRPr lang="en-US" dirty="0"/>
          </a:p>
        </p:txBody>
      </p:sp>
      <p:graphicFrame>
        <p:nvGraphicFramePr>
          <p:cNvPr id="5" name="Diagram 4"/>
          <p:cNvGraphicFramePr/>
          <p:nvPr/>
        </p:nvGraphicFramePr>
        <p:xfrm>
          <a:off x="1516495" y="1996017"/>
          <a:ext cx="8736013" cy="440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3">
            <a:extLst>
              <a:ext uri="{FF2B5EF4-FFF2-40B4-BE49-F238E27FC236}">
                <a16:creationId xmlns:a16="http://schemas.microsoft.com/office/drawing/2014/main" id="{620BF158-3FD9-4364-A6CE-F36A7B8D611D}"/>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12</a:t>
            </a:fld>
            <a:endParaRPr lang="en-US" altLang="en-US" sz="1200" dirty="0"/>
          </a:p>
        </p:txBody>
      </p:sp>
    </p:spTree>
    <p:extLst>
      <p:ext uri="{BB962C8B-B14F-4D97-AF65-F5344CB8AC3E}">
        <p14:creationId xmlns:p14="http://schemas.microsoft.com/office/powerpoint/2010/main" val="833058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06576" y="796409"/>
            <a:ext cx="9242425" cy="1004332"/>
          </a:xfrm>
        </p:spPr>
        <p:txBody>
          <a:bodyPr>
            <a:normAutofit/>
          </a:bodyPr>
          <a:lstStyle/>
          <a:p>
            <a:r>
              <a:rPr lang="en-US" sz="2800" b="1" dirty="0">
                <a:latin typeface="Times New Roman" panose="02020603050405020304" pitchFamily="18" charset="0"/>
                <a:cs typeface="Times New Roman" panose="02020603050405020304" pitchFamily="18" charset="0"/>
              </a:rPr>
              <a:t>2.1. </a:t>
            </a:r>
            <a:r>
              <a:rPr lang="en-US" sz="2800" b="1" dirty="0" err="1">
                <a:latin typeface="Times New Roman" panose="02020603050405020304" pitchFamily="18" charset="0"/>
                <a:cs typeface="Times New Roman" panose="02020603050405020304" pitchFamily="18" charset="0"/>
              </a:rPr>
              <a:t>Tổng</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quan</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về</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môi</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trường</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kinh</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doanh</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toàn</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cầu</a:t>
            </a:r>
            <a:r>
              <a:rPr lang="en-US" sz="2800" b="1" dirty="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p:txBody>
      </p:sp>
      <p:graphicFrame>
        <p:nvGraphicFramePr>
          <p:cNvPr id="5" name="Diagram 4"/>
          <p:cNvGraphicFramePr/>
          <p:nvPr/>
        </p:nvGraphicFramePr>
        <p:xfrm>
          <a:off x="2239963" y="1800742"/>
          <a:ext cx="8123237" cy="440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3">
            <a:extLst>
              <a:ext uri="{FF2B5EF4-FFF2-40B4-BE49-F238E27FC236}">
                <a16:creationId xmlns:a16="http://schemas.microsoft.com/office/drawing/2014/main" id="{B3E8645C-B0D6-40E2-85DD-B0D75CFCDFD8}"/>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13</a:t>
            </a:fld>
            <a:endParaRPr lang="en-US" altLang="en-US" sz="1200" dirty="0"/>
          </a:p>
        </p:txBody>
      </p:sp>
    </p:spTree>
    <p:extLst>
      <p:ext uri="{BB962C8B-B14F-4D97-AF65-F5344CB8AC3E}">
        <p14:creationId xmlns:p14="http://schemas.microsoft.com/office/powerpoint/2010/main" val="4074056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5">
            <a:extLst>
              <a:ext uri="{FF2B5EF4-FFF2-40B4-BE49-F238E27FC236}">
                <a16:creationId xmlns:a16="http://schemas.microsoft.com/office/drawing/2014/main" id="{125692EF-6B84-44CC-8DF1-3E0B36A68418}"/>
              </a:ext>
            </a:extLst>
          </p:cNvPr>
          <p:cNvSpPr>
            <a:spLocks noGrp="1"/>
          </p:cNvSpPr>
          <p:nvPr>
            <p:ph type="sldNum" sz="quarter" idx="12"/>
          </p:nvPr>
        </p:nvSpPr>
        <p:spPr bwMode="auto">
          <a:xfrm>
            <a:off x="10333038" y="6272214"/>
            <a:ext cx="5207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ctr" rtl="0" eaLnBrk="0" fontAlgn="base" hangingPunct="0">
              <a:spcBef>
                <a:spcPct val="0"/>
              </a:spcBef>
              <a:spcAft>
                <a:spcPct val="0"/>
              </a:spcAft>
              <a:defRPr sz="1100" b="1" kern="1200">
                <a:solidFill>
                  <a:srgbClr val="FFFFFF"/>
                </a:solidFill>
                <a:latin typeface="Rockwell" panose="02060603020205020403" pitchFamily="18"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l">
              <a:defRPr/>
            </a:pPr>
            <a:fld id="{349200AA-18AF-45F1-84B2-8738EF749CC7}" type="slidenum">
              <a:rPr lang="en-US" altLang="en-US" smtClean="0"/>
              <a:pPr algn="l">
                <a:defRPr/>
              </a:pPr>
              <a:t>14</a:t>
            </a:fld>
            <a:endParaRPr lang="fr-FR" altLang="en-US" sz="1400" b="0">
              <a:latin typeface="Times New Roman" panose="02020603050405020304" pitchFamily="18" charset="0"/>
              <a:cs typeface="Times New Roman" panose="02020603050405020304" pitchFamily="18" charset="0"/>
            </a:endParaRPr>
          </a:p>
        </p:txBody>
      </p:sp>
      <p:graphicFrame>
        <p:nvGraphicFramePr>
          <p:cNvPr id="2" name="Diagram 1">
            <a:extLst>
              <a:ext uri="{FF2B5EF4-FFF2-40B4-BE49-F238E27FC236}">
                <a16:creationId xmlns:a16="http://schemas.microsoft.com/office/drawing/2014/main" id="{633034CC-A6BF-4018-B883-8B1EB659725C}"/>
              </a:ext>
            </a:extLst>
          </p:cNvPr>
          <p:cNvGraphicFramePr/>
          <p:nvPr/>
        </p:nvGraphicFramePr>
        <p:xfrm>
          <a:off x="1289756" y="722490"/>
          <a:ext cx="9759244" cy="60282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8" name="Rectangle 4">
            <a:extLst>
              <a:ext uri="{FF2B5EF4-FFF2-40B4-BE49-F238E27FC236}">
                <a16:creationId xmlns:a16="http://schemas.microsoft.com/office/drawing/2014/main" id="{D1C9106E-0DC7-4784-A9A4-B602111B6922}"/>
              </a:ext>
            </a:extLst>
          </p:cNvPr>
          <p:cNvSpPr>
            <a:spLocks noChangeArrowheads="1"/>
          </p:cNvSpPr>
          <p:nvPr/>
        </p:nvSpPr>
        <p:spPr bwMode="auto">
          <a:xfrm>
            <a:off x="3102539" y="549852"/>
            <a:ext cx="58945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2800" b="1" dirty="0">
                <a:latin typeface="Times New Roman" panose="02020603050405020304" pitchFamily="18" charset="0"/>
                <a:cs typeface="Times New Roman" panose="02020603050405020304" pitchFamily="18" charset="0"/>
              </a:rPr>
              <a:t>2.2. </a:t>
            </a:r>
            <a:r>
              <a:rPr lang="en-US" altLang="en-US" sz="2800" b="1" dirty="0" err="1">
                <a:latin typeface="Times New Roman" panose="02020603050405020304" pitchFamily="18" charset="0"/>
                <a:cs typeface="Times New Roman" panose="02020603050405020304" pitchFamily="18" charset="0"/>
              </a:rPr>
              <a:t>Các</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yếu</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tố</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thúc</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đẩy</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toàn</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cầu</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hóa</a:t>
            </a:r>
            <a:endParaRPr lang="en-US" altLang="en-US" sz="2800" dirty="0"/>
          </a:p>
        </p:txBody>
      </p:sp>
      <p:sp>
        <p:nvSpPr>
          <p:cNvPr id="5" name="Slide Number Placeholder 3">
            <a:extLst>
              <a:ext uri="{FF2B5EF4-FFF2-40B4-BE49-F238E27FC236}">
                <a16:creationId xmlns:a16="http://schemas.microsoft.com/office/drawing/2014/main" id="{AF55FDF2-9DBC-4B8C-925C-D5A5F8C2C970}"/>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14</a:t>
            </a:fld>
            <a:endParaRPr lang="en-US" altLang="en-US" sz="1200" dirty="0"/>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a:extLst>
              <a:ext uri="{FF2B5EF4-FFF2-40B4-BE49-F238E27FC236}">
                <a16:creationId xmlns:a16="http://schemas.microsoft.com/office/drawing/2014/main" id="{991D3175-795F-48C2-BCF7-F8C8C1C104AE}"/>
              </a:ext>
            </a:extLst>
          </p:cNvPr>
          <p:cNvSpPr>
            <a:spLocks noGrp="1"/>
          </p:cNvSpPr>
          <p:nvPr>
            <p:ph type="sldNum" sz="quarter" idx="12"/>
          </p:nvPr>
        </p:nvSpPr>
        <p:spPr bwMode="auto">
          <a:xfrm>
            <a:off x="10333038" y="6272214"/>
            <a:ext cx="5207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ctr" rtl="0" eaLnBrk="0" fontAlgn="base" hangingPunct="0">
              <a:spcBef>
                <a:spcPct val="0"/>
              </a:spcBef>
              <a:spcAft>
                <a:spcPct val="0"/>
              </a:spcAft>
              <a:defRPr sz="1100" b="1" kern="1200">
                <a:solidFill>
                  <a:srgbClr val="FFFFFF"/>
                </a:solidFill>
                <a:latin typeface="Rockwell" panose="02060603020205020403" pitchFamily="18"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l">
              <a:defRPr/>
            </a:pPr>
            <a:fld id="{349200AA-18AF-45F1-84B2-8738EF749CC7}" type="slidenum">
              <a:rPr lang="en-US" altLang="en-US" smtClean="0"/>
              <a:pPr algn="l">
                <a:defRPr/>
              </a:pPr>
              <a:t>15</a:t>
            </a:fld>
            <a:endParaRPr lang="fr-FR" altLang="en-US" sz="1400" b="0">
              <a:latin typeface="Times New Roman" panose="02020603050405020304" pitchFamily="18" charset="0"/>
              <a:cs typeface="Times New Roman" panose="02020603050405020304" pitchFamily="18" charset="0"/>
            </a:endParaRPr>
          </a:p>
        </p:txBody>
      </p:sp>
      <p:graphicFrame>
        <p:nvGraphicFramePr>
          <p:cNvPr id="6" name="Diagram 5">
            <a:extLst>
              <a:ext uri="{FF2B5EF4-FFF2-40B4-BE49-F238E27FC236}">
                <a16:creationId xmlns:a16="http://schemas.microsoft.com/office/drawing/2014/main" id="{10F179A0-E83B-470C-B928-546ADBA32A26}"/>
              </a:ext>
            </a:extLst>
          </p:cNvPr>
          <p:cNvGraphicFramePr/>
          <p:nvPr/>
        </p:nvGraphicFramePr>
        <p:xfrm>
          <a:off x="1278467" y="762000"/>
          <a:ext cx="9575272" cy="6096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2165" name="TextBox 7">
            <a:extLst>
              <a:ext uri="{FF2B5EF4-FFF2-40B4-BE49-F238E27FC236}">
                <a16:creationId xmlns:a16="http://schemas.microsoft.com/office/drawing/2014/main" id="{39948E42-B77C-4451-A8B4-7BD36CA4F52A}"/>
              </a:ext>
            </a:extLst>
          </p:cNvPr>
          <p:cNvSpPr txBox="1">
            <a:spLocks noChangeArrowheads="1"/>
          </p:cNvSpPr>
          <p:nvPr/>
        </p:nvSpPr>
        <p:spPr bwMode="auto">
          <a:xfrm>
            <a:off x="3117851" y="1963739"/>
            <a:ext cx="2030413"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buFont typeface="Symbol" panose="05050102010706020507" pitchFamily="18" charset="2"/>
              <a:buChar char="Þ"/>
              <a:defRPr/>
            </a:pPr>
            <a:r>
              <a:rPr lang="vi-VN" altLang="en-US" sz="1700" dirty="0">
                <a:solidFill>
                  <a:srgbClr val="000000"/>
                </a:solidFill>
                <a:latin typeface="Times New Roman" panose="02020603050405020304" pitchFamily="18" charset="0"/>
                <a:cs typeface="Times New Roman" panose="02020603050405020304" pitchFamily="18" charset="0"/>
              </a:rPr>
              <a:t>Làm giảm lợi ích </a:t>
            </a:r>
            <a:endParaRPr lang="en-US" altLang="en-US" sz="1700" dirty="0">
              <a:solidFill>
                <a:srgbClr val="000000"/>
              </a:solidFill>
              <a:latin typeface="Times New Roman" panose="02020603050405020304" pitchFamily="18" charset="0"/>
              <a:cs typeface="Times New Roman" panose="02020603050405020304" pitchFamily="18" charset="0"/>
            </a:endParaRPr>
          </a:p>
          <a:p>
            <a:pPr>
              <a:defRPr/>
            </a:pPr>
            <a:r>
              <a:rPr lang="vi-VN" altLang="en-US" sz="1700" dirty="0">
                <a:solidFill>
                  <a:srgbClr val="000000"/>
                </a:solidFill>
                <a:latin typeface="Times New Roman" panose="02020603050405020304" pitchFamily="18" charset="0"/>
                <a:cs typeface="Times New Roman" panose="02020603050405020304" pitchFamily="18" charset="0"/>
              </a:rPr>
              <a:t>của toàn cầu hóa</a:t>
            </a:r>
          </a:p>
          <a:p>
            <a:pPr>
              <a:defRPr/>
            </a:pPr>
            <a:endParaRPr lang="en-US" altLang="en-US" sz="1700" dirty="0">
              <a:latin typeface="+mn-lt"/>
            </a:endParaRPr>
          </a:p>
        </p:txBody>
      </p:sp>
      <p:sp>
        <p:nvSpPr>
          <p:cNvPr id="33797" name="Rectangle 4">
            <a:extLst>
              <a:ext uri="{FF2B5EF4-FFF2-40B4-BE49-F238E27FC236}">
                <a16:creationId xmlns:a16="http://schemas.microsoft.com/office/drawing/2014/main" id="{146715FD-9029-455C-A472-06B3612F373E}"/>
              </a:ext>
            </a:extLst>
          </p:cNvPr>
          <p:cNvSpPr>
            <a:spLocks noChangeArrowheads="1"/>
          </p:cNvSpPr>
          <p:nvPr/>
        </p:nvSpPr>
        <p:spPr bwMode="auto">
          <a:xfrm>
            <a:off x="3458875" y="392834"/>
            <a:ext cx="56717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2800" b="1" dirty="0">
                <a:latin typeface="Times New Roman" panose="02020603050405020304" pitchFamily="18" charset="0"/>
                <a:cs typeface="Times New Roman" panose="02020603050405020304" pitchFamily="18" charset="0"/>
              </a:rPr>
              <a:t>2.3. </a:t>
            </a:r>
            <a:r>
              <a:rPr lang="en-US" altLang="en-US" sz="2800" b="1" dirty="0" err="1">
                <a:latin typeface="Times New Roman" panose="02020603050405020304" pitchFamily="18" charset="0"/>
                <a:cs typeface="Times New Roman" panose="02020603050405020304" pitchFamily="18" charset="0"/>
              </a:rPr>
              <a:t>Các</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yếu</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tố</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cản</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trở</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toàn</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cầu</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hóa</a:t>
            </a:r>
            <a:endParaRPr lang="en-US" altLang="en-US" sz="2800" dirty="0"/>
          </a:p>
        </p:txBody>
      </p:sp>
      <p:sp>
        <p:nvSpPr>
          <p:cNvPr id="7" name="Slide Number Placeholder 3">
            <a:extLst>
              <a:ext uri="{FF2B5EF4-FFF2-40B4-BE49-F238E27FC236}">
                <a16:creationId xmlns:a16="http://schemas.microsoft.com/office/drawing/2014/main" id="{A3183E71-FAF4-4812-9ECB-98A19A438229}"/>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15</a:t>
            </a:fld>
            <a:endParaRPr lang="en-US" altLang="en-US" sz="1200" dirty="0"/>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79864" y="1023408"/>
            <a:ext cx="9010650" cy="1270907"/>
          </a:xfrm>
        </p:spPr>
        <p:txBody>
          <a:bodyPr>
            <a:normAutofit fontScale="90000"/>
          </a:bodyPr>
          <a:lstStyle/>
          <a:p>
            <a:pPr algn="ctr"/>
            <a:r>
              <a:rPr lang="en-US" b="1" dirty="0">
                <a:latin typeface="Times New Roman" panose="02020603050405020304" pitchFamily="18" charset="0"/>
                <a:cs typeface="Times New Roman" panose="02020603050405020304" pitchFamily="18" charset="0"/>
              </a:rPr>
              <a:t>2.4. </a:t>
            </a:r>
            <a:r>
              <a:rPr lang="en-US" b="1" dirty="0" err="1">
                <a:latin typeface="Times New Roman" panose="02020603050405020304" pitchFamily="18" charset="0"/>
                <a:cs typeface="Times New Roman" panose="02020603050405020304" pitchFamily="18" charset="0"/>
              </a:rPr>
              <a:t>Đánh</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giá</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tính</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hấp</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dẫn</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của</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thị</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trường</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một</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quốc</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gia</a:t>
            </a:r>
            <a:br>
              <a:rPr lang="vi-VN" b="1"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graphicFrame>
        <p:nvGraphicFramePr>
          <p:cNvPr id="3" name="Diagram 2"/>
          <p:cNvGraphicFramePr/>
          <p:nvPr/>
        </p:nvGraphicFramePr>
        <p:xfrm>
          <a:off x="1390650" y="1658862"/>
          <a:ext cx="8623170" cy="35402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3">
            <a:extLst>
              <a:ext uri="{FF2B5EF4-FFF2-40B4-BE49-F238E27FC236}">
                <a16:creationId xmlns:a16="http://schemas.microsoft.com/office/drawing/2014/main" id="{8082E3B2-F21D-40F3-8432-53DD8373A744}"/>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16</a:t>
            </a:fld>
            <a:endParaRPr lang="en-US" altLang="en-US" sz="1200" dirty="0"/>
          </a:p>
        </p:txBody>
      </p:sp>
    </p:spTree>
    <p:extLst>
      <p:ext uri="{BB962C8B-B14F-4D97-AF65-F5344CB8AC3E}">
        <p14:creationId xmlns:p14="http://schemas.microsoft.com/office/powerpoint/2010/main" val="2465798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Line 2">
            <a:extLst>
              <a:ext uri="{FF2B5EF4-FFF2-40B4-BE49-F238E27FC236}">
                <a16:creationId xmlns:a16="http://schemas.microsoft.com/office/drawing/2014/main" id="{356339F7-8E2A-421C-BFB8-7DAB55746A40}"/>
              </a:ext>
            </a:extLst>
          </p:cNvPr>
          <p:cNvSpPr>
            <a:spLocks noChangeShapeType="1"/>
          </p:cNvSpPr>
          <p:nvPr/>
        </p:nvSpPr>
        <p:spPr bwMode="auto">
          <a:xfrm flipV="1">
            <a:off x="5197475" y="1261046"/>
            <a:ext cx="0" cy="4049713"/>
          </a:xfrm>
          <a:prstGeom prst="line">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43012" name="Line 3">
            <a:extLst>
              <a:ext uri="{FF2B5EF4-FFF2-40B4-BE49-F238E27FC236}">
                <a16:creationId xmlns:a16="http://schemas.microsoft.com/office/drawing/2014/main" id="{89455A5A-4204-42C7-B0B4-F8BF18778928}"/>
              </a:ext>
            </a:extLst>
          </p:cNvPr>
          <p:cNvSpPr>
            <a:spLocks noChangeShapeType="1"/>
          </p:cNvSpPr>
          <p:nvPr/>
        </p:nvSpPr>
        <p:spPr bwMode="auto">
          <a:xfrm flipV="1">
            <a:off x="5183188" y="5280595"/>
            <a:ext cx="5670550" cy="0"/>
          </a:xfrm>
          <a:prstGeom prst="line">
            <a:avLst/>
          </a:prstGeom>
          <a:noFill/>
          <a:ln w="381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grpSp>
        <p:nvGrpSpPr>
          <p:cNvPr id="2" name="Group 4">
            <a:extLst>
              <a:ext uri="{FF2B5EF4-FFF2-40B4-BE49-F238E27FC236}">
                <a16:creationId xmlns:a16="http://schemas.microsoft.com/office/drawing/2014/main" id="{5971F361-076D-4DFE-846D-336D6F38C30E}"/>
              </a:ext>
            </a:extLst>
          </p:cNvPr>
          <p:cNvGrpSpPr>
            <a:grpSpLocks/>
          </p:cNvGrpSpPr>
          <p:nvPr/>
        </p:nvGrpSpPr>
        <p:grpSpPr bwMode="auto">
          <a:xfrm>
            <a:off x="5008563" y="5349150"/>
            <a:ext cx="6039400" cy="1389063"/>
            <a:chOff x="1897" y="3057"/>
            <a:chExt cx="2740" cy="875"/>
          </a:xfrm>
        </p:grpSpPr>
        <p:sp>
          <p:nvSpPr>
            <p:cNvPr id="43034" name="Text Box 5">
              <a:extLst>
                <a:ext uri="{FF2B5EF4-FFF2-40B4-BE49-F238E27FC236}">
                  <a16:creationId xmlns:a16="http://schemas.microsoft.com/office/drawing/2014/main" id="{116B6930-FABA-400C-885D-A7096E304317}"/>
                </a:ext>
              </a:extLst>
            </p:cNvPr>
            <p:cNvSpPr txBox="1">
              <a:spLocks noChangeArrowheads="1"/>
            </p:cNvSpPr>
            <p:nvPr/>
          </p:nvSpPr>
          <p:spPr bwMode="auto">
            <a:xfrm>
              <a:off x="2500" y="3641"/>
              <a:ext cx="1410" cy="2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fr-FR" altLang="en-US" sz="2400" b="1">
                  <a:solidFill>
                    <a:srgbClr val="C00000"/>
                  </a:solidFill>
                  <a:latin typeface="Times New Roman" panose="02020603050405020304" pitchFamily="18" charset="0"/>
                  <a:cs typeface="Times New Roman" panose="02020603050405020304" pitchFamily="18" charset="0"/>
                </a:rPr>
                <a:t>Chất lượng thị trường</a:t>
              </a:r>
              <a:endParaRPr lang="en-GB" altLang="en-US" sz="2400" b="1">
                <a:solidFill>
                  <a:srgbClr val="C00000"/>
                </a:solidFill>
                <a:latin typeface="Times New Roman" panose="02020603050405020304" pitchFamily="18" charset="0"/>
                <a:cs typeface="Times New Roman" panose="02020603050405020304" pitchFamily="18" charset="0"/>
              </a:endParaRPr>
            </a:p>
          </p:txBody>
        </p:sp>
        <p:grpSp>
          <p:nvGrpSpPr>
            <p:cNvPr id="43035" name="Group 6">
              <a:extLst>
                <a:ext uri="{FF2B5EF4-FFF2-40B4-BE49-F238E27FC236}">
                  <a16:creationId xmlns:a16="http://schemas.microsoft.com/office/drawing/2014/main" id="{AC4A496D-4F57-4A11-BF14-8375C6A89DEC}"/>
                </a:ext>
              </a:extLst>
            </p:cNvPr>
            <p:cNvGrpSpPr>
              <a:grpSpLocks/>
            </p:cNvGrpSpPr>
            <p:nvPr/>
          </p:nvGrpSpPr>
          <p:grpSpPr bwMode="auto">
            <a:xfrm>
              <a:off x="1897" y="3057"/>
              <a:ext cx="2740" cy="651"/>
              <a:chOff x="1897" y="3057"/>
              <a:chExt cx="2740" cy="651"/>
            </a:xfrm>
          </p:grpSpPr>
          <p:sp>
            <p:nvSpPr>
              <p:cNvPr id="43036" name="Text Box 7">
                <a:extLst>
                  <a:ext uri="{FF2B5EF4-FFF2-40B4-BE49-F238E27FC236}">
                    <a16:creationId xmlns:a16="http://schemas.microsoft.com/office/drawing/2014/main" id="{7303F029-A7E4-4ABF-B466-6F15592D7D42}"/>
                  </a:ext>
                </a:extLst>
              </p:cNvPr>
              <p:cNvSpPr txBox="1">
                <a:spLocks noChangeArrowheads="1"/>
              </p:cNvSpPr>
              <p:nvPr/>
            </p:nvSpPr>
            <p:spPr bwMode="auto">
              <a:xfrm>
                <a:off x="1897" y="3495"/>
                <a:ext cx="84" cy="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en-GB" altLang="en-US" sz="1600" i="1" dirty="0">
                  <a:solidFill>
                    <a:srgbClr val="000099"/>
                  </a:solidFill>
                  <a:latin typeface="Times New Roman" panose="02020603050405020304" pitchFamily="18" charset="0"/>
                  <a:cs typeface="Times New Roman" panose="02020603050405020304" pitchFamily="18" charset="0"/>
                </a:endParaRPr>
              </a:p>
            </p:txBody>
          </p:sp>
          <p:sp>
            <p:nvSpPr>
              <p:cNvPr id="43037" name="Text Box 8">
                <a:extLst>
                  <a:ext uri="{FF2B5EF4-FFF2-40B4-BE49-F238E27FC236}">
                    <a16:creationId xmlns:a16="http://schemas.microsoft.com/office/drawing/2014/main" id="{6757DE18-864C-4164-959B-B00E89CC9148}"/>
                  </a:ext>
                </a:extLst>
              </p:cNvPr>
              <p:cNvSpPr txBox="1">
                <a:spLocks noChangeArrowheads="1"/>
              </p:cNvSpPr>
              <p:nvPr/>
            </p:nvSpPr>
            <p:spPr bwMode="auto">
              <a:xfrm>
                <a:off x="1916" y="3057"/>
                <a:ext cx="1269" cy="44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fr-FR" altLang="en-US" sz="2000" b="1">
                    <a:solidFill>
                      <a:srgbClr val="000099"/>
                    </a:solidFill>
                    <a:latin typeface="Times New Roman" panose="02020603050405020304" pitchFamily="18" charset="0"/>
                    <a:cs typeface="Times New Roman" panose="02020603050405020304" pitchFamily="18" charset="0"/>
                  </a:rPr>
                  <a:t>Hàng hóa thông thường – </a:t>
                </a:r>
                <a:r>
                  <a:rPr lang="fr-FR" altLang="en-US" sz="2000" b="1">
                    <a:solidFill>
                      <a:srgbClr val="C00000"/>
                    </a:solidFill>
                    <a:latin typeface="Times New Roman" panose="02020603050405020304" pitchFamily="18" charset="0"/>
                    <a:cs typeface="Times New Roman" panose="02020603050405020304" pitchFamily="18" charset="0"/>
                  </a:rPr>
                  <a:t>Low End</a:t>
                </a:r>
                <a:endParaRPr lang="en-GB" altLang="en-US" sz="2000" b="1">
                  <a:solidFill>
                    <a:srgbClr val="C00000"/>
                  </a:solidFill>
                  <a:latin typeface="Times New Roman" panose="02020603050405020304" pitchFamily="18" charset="0"/>
                  <a:cs typeface="Times New Roman" panose="02020603050405020304" pitchFamily="18" charset="0"/>
                </a:endParaRPr>
              </a:p>
            </p:txBody>
          </p:sp>
          <p:sp>
            <p:nvSpPr>
              <p:cNvPr id="43038" name="Text Box 9">
                <a:extLst>
                  <a:ext uri="{FF2B5EF4-FFF2-40B4-BE49-F238E27FC236}">
                    <a16:creationId xmlns:a16="http://schemas.microsoft.com/office/drawing/2014/main" id="{D31B7C41-6D82-4DBA-ACB3-CAACA6FAF291}"/>
                  </a:ext>
                </a:extLst>
              </p:cNvPr>
              <p:cNvSpPr txBox="1">
                <a:spLocks noChangeArrowheads="1"/>
              </p:cNvSpPr>
              <p:nvPr/>
            </p:nvSpPr>
            <p:spPr bwMode="auto">
              <a:xfrm>
                <a:off x="3356" y="3455"/>
                <a:ext cx="84" cy="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en-GB" altLang="en-US" sz="1600" i="1" dirty="0">
                  <a:solidFill>
                    <a:srgbClr val="000099"/>
                  </a:solidFill>
                  <a:latin typeface="Times New Roman" panose="02020603050405020304" pitchFamily="18" charset="0"/>
                  <a:cs typeface="Times New Roman" panose="02020603050405020304" pitchFamily="18" charset="0"/>
                </a:endParaRPr>
              </a:p>
            </p:txBody>
          </p:sp>
          <p:sp>
            <p:nvSpPr>
              <p:cNvPr id="43039" name="Text Box 10">
                <a:extLst>
                  <a:ext uri="{FF2B5EF4-FFF2-40B4-BE49-F238E27FC236}">
                    <a16:creationId xmlns:a16="http://schemas.microsoft.com/office/drawing/2014/main" id="{8555C036-7143-4D39-861A-2A21B1D2E460}"/>
                  </a:ext>
                </a:extLst>
              </p:cNvPr>
              <p:cNvSpPr txBox="1">
                <a:spLocks noChangeArrowheads="1"/>
              </p:cNvSpPr>
              <p:nvPr/>
            </p:nvSpPr>
            <p:spPr bwMode="auto">
              <a:xfrm>
                <a:off x="3649" y="3058"/>
                <a:ext cx="988" cy="44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fr-FR" altLang="en-US" sz="2000" b="1">
                    <a:solidFill>
                      <a:srgbClr val="000099"/>
                    </a:solidFill>
                    <a:latin typeface="Times New Roman" panose="02020603050405020304" pitchFamily="18" charset="0"/>
                    <a:cs typeface="Times New Roman" panose="02020603050405020304" pitchFamily="18" charset="0"/>
                  </a:rPr>
                  <a:t>Hàng hóa cao cấp –</a:t>
                </a:r>
                <a:r>
                  <a:rPr lang="fr-FR" altLang="en-US" sz="2000" b="1" u="sng">
                    <a:solidFill>
                      <a:srgbClr val="C00000"/>
                    </a:solidFill>
                    <a:latin typeface="Times New Roman" panose="02020603050405020304" pitchFamily="18" charset="0"/>
                    <a:cs typeface="Times New Roman" panose="02020603050405020304" pitchFamily="18" charset="0"/>
                  </a:rPr>
                  <a:t> High End</a:t>
                </a:r>
                <a:endParaRPr lang="en-GB" altLang="en-US" sz="2000" b="1">
                  <a:solidFill>
                    <a:srgbClr val="000099"/>
                  </a:solidFill>
                  <a:latin typeface="Times New Roman" panose="02020603050405020304" pitchFamily="18" charset="0"/>
                  <a:cs typeface="Times New Roman" panose="02020603050405020304" pitchFamily="18" charset="0"/>
                </a:endParaRPr>
              </a:p>
            </p:txBody>
          </p:sp>
        </p:grpSp>
      </p:grpSp>
      <p:sp>
        <p:nvSpPr>
          <p:cNvPr id="192523" name="Oval 11">
            <a:extLst>
              <a:ext uri="{FF2B5EF4-FFF2-40B4-BE49-F238E27FC236}">
                <a16:creationId xmlns:a16="http://schemas.microsoft.com/office/drawing/2014/main" id="{EE9D0739-8D1E-4D2D-93CF-210AECCFDF27}"/>
              </a:ext>
            </a:extLst>
          </p:cNvPr>
          <p:cNvSpPr>
            <a:spLocks noChangeArrowheads="1"/>
          </p:cNvSpPr>
          <p:nvPr/>
        </p:nvSpPr>
        <p:spPr bwMode="auto">
          <a:xfrm>
            <a:off x="5472113" y="1751583"/>
            <a:ext cx="2684462" cy="1293812"/>
          </a:xfrm>
          <a:prstGeom prst="ellipse">
            <a:avLst/>
          </a:prstGeom>
          <a:solidFill>
            <a:srgbClr val="FFFF66"/>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lnSpc>
                <a:spcPct val="150000"/>
              </a:lnSpc>
              <a:spcBef>
                <a:spcPct val="0"/>
              </a:spcBef>
              <a:spcAft>
                <a:spcPct val="0"/>
              </a:spcAft>
              <a:defRPr/>
            </a:pPr>
            <a:r>
              <a:rPr lang="fr-FR" altLang="en-US" sz="1600">
                <a:solidFill>
                  <a:srgbClr val="000099"/>
                </a:solidFill>
                <a:latin typeface="Times New Roman" panose="02020603050405020304" pitchFamily="18" charset="0"/>
                <a:cs typeface="Times New Roman" panose="02020603050405020304" pitchFamily="18" charset="0"/>
              </a:rPr>
              <a:t>Chi phí/khối lượng hàng hóa</a:t>
            </a:r>
          </a:p>
          <a:p>
            <a:pPr algn="ctr" fontAlgn="base">
              <a:lnSpc>
                <a:spcPct val="150000"/>
              </a:lnSpc>
              <a:spcBef>
                <a:spcPct val="0"/>
              </a:spcBef>
              <a:spcAft>
                <a:spcPct val="0"/>
              </a:spcAft>
              <a:defRPr/>
            </a:pPr>
            <a:r>
              <a:rPr lang="fr-FR" altLang="en-US" sz="1600">
                <a:solidFill>
                  <a:srgbClr val="000099"/>
                </a:solidFill>
                <a:latin typeface="Times New Roman" panose="02020603050405020304" pitchFamily="18" charset="0"/>
                <a:cs typeface="Times New Roman" panose="02020603050405020304" pitchFamily="18" charset="0"/>
              </a:rPr>
              <a:t>Tốc độ</a:t>
            </a:r>
            <a:endParaRPr lang="en-GB" altLang="en-US" sz="1600">
              <a:solidFill>
                <a:srgbClr val="000099"/>
              </a:solidFill>
              <a:latin typeface="Times New Roman" panose="02020603050405020304" pitchFamily="18" charset="0"/>
              <a:cs typeface="Times New Roman" panose="02020603050405020304" pitchFamily="18" charset="0"/>
            </a:endParaRPr>
          </a:p>
        </p:txBody>
      </p:sp>
      <p:sp>
        <p:nvSpPr>
          <p:cNvPr id="192524" name="Oval 12">
            <a:extLst>
              <a:ext uri="{FF2B5EF4-FFF2-40B4-BE49-F238E27FC236}">
                <a16:creationId xmlns:a16="http://schemas.microsoft.com/office/drawing/2014/main" id="{79BB5A91-4DCF-4362-8673-AC90CCD2A8F1}"/>
              </a:ext>
            </a:extLst>
          </p:cNvPr>
          <p:cNvSpPr>
            <a:spLocks noChangeArrowheads="1"/>
          </p:cNvSpPr>
          <p:nvPr/>
        </p:nvSpPr>
        <p:spPr bwMode="auto">
          <a:xfrm>
            <a:off x="8356600" y="3762946"/>
            <a:ext cx="2592388" cy="1293813"/>
          </a:xfrm>
          <a:prstGeom prst="ellipse">
            <a:avLst/>
          </a:prstGeom>
          <a:solidFill>
            <a:srgbClr val="FFFF66"/>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lnSpc>
                <a:spcPct val="150000"/>
              </a:lnSpc>
              <a:spcBef>
                <a:spcPct val="0"/>
              </a:spcBef>
              <a:spcAft>
                <a:spcPct val="0"/>
              </a:spcAft>
              <a:defRPr/>
            </a:pPr>
            <a:endParaRPr lang="en-US" altLang="en-US" sz="1600" dirty="0">
              <a:solidFill>
                <a:srgbClr val="000099"/>
              </a:solidFill>
              <a:latin typeface="Arial"/>
              <a:cs typeface="Times New Roman" panose="02020603050405020304" pitchFamily="18" charset="0"/>
            </a:endParaRPr>
          </a:p>
          <a:p>
            <a:pPr algn="ctr" fontAlgn="base">
              <a:lnSpc>
                <a:spcPct val="150000"/>
              </a:lnSpc>
              <a:spcBef>
                <a:spcPct val="0"/>
              </a:spcBef>
              <a:spcAft>
                <a:spcPct val="0"/>
              </a:spcAft>
              <a:defRPr/>
            </a:pPr>
            <a:r>
              <a:rPr lang="vi-VN" altLang="en-US" sz="1600" dirty="0">
                <a:solidFill>
                  <a:srgbClr val="000099"/>
                </a:solidFill>
                <a:latin typeface="Arial"/>
                <a:cs typeface="Times New Roman" panose="02020603050405020304" pitchFamily="18" charset="0"/>
              </a:rPr>
              <a:t>Định vị thương hiệu tốt</a:t>
            </a:r>
            <a:endParaRPr lang="fr-FR" altLang="en-US" sz="1600" dirty="0">
              <a:solidFill>
                <a:srgbClr val="000099"/>
              </a:solidFill>
              <a:latin typeface="Arial"/>
              <a:cs typeface="Times New Roman" panose="02020603050405020304" pitchFamily="18" charset="0"/>
            </a:endParaRPr>
          </a:p>
          <a:p>
            <a:pPr algn="ctr" fontAlgn="base">
              <a:lnSpc>
                <a:spcPct val="150000"/>
              </a:lnSpc>
              <a:spcBef>
                <a:spcPct val="0"/>
              </a:spcBef>
              <a:spcAft>
                <a:spcPct val="0"/>
              </a:spcAft>
              <a:defRPr/>
            </a:pPr>
            <a:r>
              <a:rPr lang="vi-VN" altLang="en-US" sz="1600" dirty="0">
                <a:solidFill>
                  <a:srgbClr val="000099"/>
                </a:solidFill>
                <a:latin typeface="Arial"/>
                <a:cs typeface="Times New Roman" panose="02020603050405020304" pitchFamily="18" charset="0"/>
              </a:rPr>
              <a:t>Mối quan hệ</a:t>
            </a:r>
            <a:endParaRPr lang="fr-FR" altLang="en-US" sz="1600" dirty="0">
              <a:solidFill>
                <a:srgbClr val="000099"/>
              </a:solidFill>
              <a:latin typeface="Arial"/>
              <a:cs typeface="Times New Roman" panose="02020603050405020304" pitchFamily="18" charset="0"/>
            </a:endParaRPr>
          </a:p>
          <a:p>
            <a:pPr algn="ctr" fontAlgn="base">
              <a:lnSpc>
                <a:spcPct val="150000"/>
              </a:lnSpc>
              <a:spcBef>
                <a:spcPct val="0"/>
              </a:spcBef>
              <a:spcAft>
                <a:spcPct val="0"/>
              </a:spcAft>
              <a:defRPr/>
            </a:pPr>
            <a:r>
              <a:rPr lang="vi-VN" altLang="en-US" sz="1600" dirty="0">
                <a:solidFill>
                  <a:srgbClr val="000099"/>
                </a:solidFill>
                <a:latin typeface="Arial"/>
                <a:cs typeface="Times New Roman" panose="02020603050405020304" pitchFamily="18" charset="0"/>
              </a:rPr>
              <a:t>Lợi thế công nghệ mạnh</a:t>
            </a:r>
            <a:endParaRPr lang="fr-FR" altLang="en-US" sz="1600" dirty="0">
              <a:solidFill>
                <a:srgbClr val="000099"/>
              </a:solidFill>
              <a:latin typeface="Arial"/>
              <a:cs typeface="Times New Roman" panose="02020603050405020304" pitchFamily="18" charset="0"/>
            </a:endParaRPr>
          </a:p>
          <a:p>
            <a:pPr algn="ctr" fontAlgn="base">
              <a:spcBef>
                <a:spcPct val="0"/>
              </a:spcBef>
              <a:spcAft>
                <a:spcPct val="0"/>
              </a:spcAft>
              <a:defRPr/>
            </a:pPr>
            <a:endParaRPr lang="en-GB" altLang="en-US" sz="1600" dirty="0">
              <a:solidFill>
                <a:srgbClr val="FFFFFF"/>
              </a:solidFill>
              <a:latin typeface="Arial"/>
              <a:cs typeface="Times New Roman" panose="02020603050405020304" pitchFamily="18" charset="0"/>
            </a:endParaRPr>
          </a:p>
        </p:txBody>
      </p:sp>
      <p:sp>
        <p:nvSpPr>
          <p:cNvPr id="192525" name="Oval 13">
            <a:extLst>
              <a:ext uri="{FF2B5EF4-FFF2-40B4-BE49-F238E27FC236}">
                <a16:creationId xmlns:a16="http://schemas.microsoft.com/office/drawing/2014/main" id="{C2761091-AEA5-40CB-A6C7-A6B0783D2BB2}"/>
              </a:ext>
            </a:extLst>
          </p:cNvPr>
          <p:cNvSpPr>
            <a:spLocks noChangeArrowheads="1"/>
          </p:cNvSpPr>
          <p:nvPr/>
        </p:nvSpPr>
        <p:spPr bwMode="auto">
          <a:xfrm>
            <a:off x="8431214" y="1716658"/>
            <a:ext cx="2560637" cy="1365250"/>
          </a:xfrm>
          <a:prstGeom prst="ellipse">
            <a:avLst/>
          </a:prstGeom>
          <a:solidFill>
            <a:srgbClr val="FFFF66"/>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r>
              <a:rPr lang="vi-VN" altLang="en-US" sz="1600">
                <a:solidFill>
                  <a:srgbClr val="000099"/>
                </a:solidFill>
                <a:latin typeface="Times New Roman" panose="02020603050405020304" pitchFamily="18" charset="0"/>
                <a:cs typeface="Times New Roman" panose="02020603050405020304" pitchFamily="18" charset="0"/>
              </a:rPr>
              <a:t>Khác biệt hóa</a:t>
            </a:r>
            <a:r>
              <a:rPr lang="fr-FR" altLang="en-US" sz="1600">
                <a:solidFill>
                  <a:srgbClr val="000099"/>
                </a:solidFill>
                <a:latin typeface="Times New Roman" panose="02020603050405020304" pitchFamily="18" charset="0"/>
                <a:cs typeface="Times New Roman" panose="02020603050405020304" pitchFamily="18" charset="0"/>
              </a:rPr>
              <a:t>:</a:t>
            </a:r>
          </a:p>
          <a:p>
            <a:pPr algn="ctr" fontAlgn="base">
              <a:spcBef>
                <a:spcPct val="0"/>
              </a:spcBef>
              <a:spcAft>
                <a:spcPct val="0"/>
              </a:spcAft>
              <a:defRPr/>
            </a:pPr>
            <a:r>
              <a:rPr lang="vi-VN" altLang="en-US" sz="1600">
                <a:solidFill>
                  <a:srgbClr val="000099"/>
                </a:solidFill>
                <a:latin typeface="Times New Roman" panose="02020603050405020304" pitchFamily="18" charset="0"/>
                <a:cs typeface="Times New Roman" panose="02020603050405020304" pitchFamily="18" charset="0"/>
              </a:rPr>
              <a:t>Hình ảnh</a:t>
            </a:r>
            <a:r>
              <a:rPr lang="en-US" altLang="en-US" sz="1600">
                <a:solidFill>
                  <a:srgbClr val="000099"/>
                </a:solidFill>
                <a:latin typeface="Times New Roman" panose="02020603050405020304" pitchFamily="18" charset="0"/>
                <a:cs typeface="Times New Roman" panose="02020603050405020304" pitchFamily="18" charset="0"/>
              </a:rPr>
              <a:t> / dịch vụ / công nghệ</a:t>
            </a:r>
          </a:p>
          <a:p>
            <a:pPr algn="ctr" fontAlgn="base">
              <a:spcBef>
                <a:spcPct val="0"/>
              </a:spcBef>
              <a:spcAft>
                <a:spcPct val="0"/>
              </a:spcAft>
              <a:defRPr/>
            </a:pPr>
            <a:r>
              <a:rPr lang="en-US" altLang="en-US" sz="1600">
                <a:solidFill>
                  <a:srgbClr val="000099"/>
                </a:solidFill>
                <a:latin typeface="Times New Roman" panose="02020603050405020304" pitchFamily="18" charset="0"/>
                <a:cs typeface="Times New Roman" panose="02020603050405020304" pitchFamily="18" charset="0"/>
              </a:rPr>
              <a:t>Tốc độ / đổi mới</a:t>
            </a:r>
            <a:endParaRPr lang="fr-FR" altLang="en-US" sz="1600">
              <a:solidFill>
                <a:srgbClr val="000099"/>
              </a:solidFill>
              <a:latin typeface="Times New Roman" panose="02020603050405020304" pitchFamily="18" charset="0"/>
              <a:cs typeface="Times New Roman" panose="02020603050405020304" pitchFamily="18" charset="0"/>
            </a:endParaRPr>
          </a:p>
        </p:txBody>
      </p:sp>
      <p:sp>
        <p:nvSpPr>
          <p:cNvPr id="192526" name="Oval 14">
            <a:extLst>
              <a:ext uri="{FF2B5EF4-FFF2-40B4-BE49-F238E27FC236}">
                <a16:creationId xmlns:a16="http://schemas.microsoft.com/office/drawing/2014/main" id="{8EA3A411-09C0-4098-931B-4C505DDC2EAC}"/>
              </a:ext>
            </a:extLst>
          </p:cNvPr>
          <p:cNvSpPr>
            <a:spLocks noChangeArrowheads="1"/>
          </p:cNvSpPr>
          <p:nvPr/>
        </p:nvSpPr>
        <p:spPr bwMode="auto">
          <a:xfrm>
            <a:off x="5421314" y="3853434"/>
            <a:ext cx="2573337" cy="1260475"/>
          </a:xfrm>
          <a:prstGeom prst="ellipse">
            <a:avLst/>
          </a:prstGeom>
          <a:solidFill>
            <a:srgbClr val="FFFF66"/>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lnSpc>
                <a:spcPct val="150000"/>
              </a:lnSpc>
              <a:spcBef>
                <a:spcPct val="0"/>
              </a:spcBef>
              <a:spcAft>
                <a:spcPct val="0"/>
              </a:spcAft>
              <a:defRPr/>
            </a:pPr>
            <a:endParaRPr lang="fr-FR" altLang="en-US" sz="1600">
              <a:solidFill>
                <a:srgbClr val="000099"/>
              </a:solidFill>
              <a:latin typeface="Times New Roman" panose="02020603050405020304" pitchFamily="18" charset="0"/>
              <a:cs typeface="Times New Roman" panose="02020603050405020304" pitchFamily="18" charset="0"/>
            </a:endParaRPr>
          </a:p>
          <a:p>
            <a:pPr algn="ctr" fontAlgn="base">
              <a:lnSpc>
                <a:spcPct val="150000"/>
              </a:lnSpc>
              <a:spcBef>
                <a:spcPct val="0"/>
              </a:spcBef>
              <a:spcAft>
                <a:spcPct val="0"/>
              </a:spcAft>
              <a:defRPr/>
            </a:pPr>
            <a:r>
              <a:rPr lang="fr-FR" altLang="en-US" sz="1600">
                <a:solidFill>
                  <a:srgbClr val="000099"/>
                </a:solidFill>
                <a:latin typeface="Times New Roman" panose="02020603050405020304" pitchFamily="18" charset="0"/>
                <a:cs typeface="Times New Roman" panose="02020603050405020304" pitchFamily="18" charset="0"/>
              </a:rPr>
              <a:t>Tính kinh tế:</a:t>
            </a:r>
          </a:p>
          <a:p>
            <a:pPr algn="ctr" fontAlgn="base">
              <a:lnSpc>
                <a:spcPct val="150000"/>
              </a:lnSpc>
              <a:spcBef>
                <a:spcPct val="0"/>
              </a:spcBef>
              <a:spcAft>
                <a:spcPct val="0"/>
              </a:spcAft>
              <a:defRPr/>
            </a:pPr>
            <a:r>
              <a:rPr lang="fr-FR" altLang="en-US" sz="1600">
                <a:solidFill>
                  <a:srgbClr val="000099"/>
                </a:solidFill>
                <a:latin typeface="Times New Roman" panose="02020603050405020304" pitchFamily="18" charset="0"/>
                <a:cs typeface="Times New Roman" panose="02020603050405020304" pitchFamily="18" charset="0"/>
              </a:rPr>
              <a:t>Chi phí/khối lượng</a:t>
            </a:r>
          </a:p>
          <a:p>
            <a:pPr algn="ctr" fontAlgn="base">
              <a:lnSpc>
                <a:spcPct val="150000"/>
              </a:lnSpc>
              <a:spcBef>
                <a:spcPct val="0"/>
              </a:spcBef>
              <a:spcAft>
                <a:spcPct val="0"/>
              </a:spcAft>
              <a:defRPr/>
            </a:pPr>
            <a:r>
              <a:rPr lang="fr-FR" altLang="en-US" sz="1600">
                <a:solidFill>
                  <a:srgbClr val="000099"/>
                </a:solidFill>
                <a:latin typeface="Times New Roman" panose="02020603050405020304" pitchFamily="18" charset="0"/>
                <a:cs typeface="Times New Roman" panose="02020603050405020304" pitchFamily="18" charset="0"/>
              </a:rPr>
              <a:t>Quy mô/phạm vi</a:t>
            </a:r>
          </a:p>
          <a:p>
            <a:pPr algn="ctr" fontAlgn="base">
              <a:spcBef>
                <a:spcPct val="0"/>
              </a:spcBef>
              <a:spcAft>
                <a:spcPct val="0"/>
              </a:spcAft>
              <a:defRPr/>
            </a:pPr>
            <a:endParaRPr lang="fr-FR" altLang="en-US" sz="1600">
              <a:solidFill>
                <a:srgbClr val="000099"/>
              </a:solidFill>
              <a:latin typeface="Times New Roman" panose="02020603050405020304" pitchFamily="18" charset="0"/>
              <a:cs typeface="Times New Roman" panose="02020603050405020304" pitchFamily="18" charset="0"/>
            </a:endParaRPr>
          </a:p>
          <a:p>
            <a:pPr algn="ctr" fontAlgn="base">
              <a:spcBef>
                <a:spcPct val="0"/>
              </a:spcBef>
              <a:spcAft>
                <a:spcPct val="0"/>
              </a:spcAft>
              <a:defRPr/>
            </a:pPr>
            <a:endParaRPr lang="en-GB" altLang="en-US" sz="1600">
              <a:solidFill>
                <a:srgbClr val="FFFFFF"/>
              </a:solidFill>
              <a:latin typeface="Times New Roman" panose="02020603050405020304" pitchFamily="18" charset="0"/>
              <a:cs typeface="Times New Roman" panose="02020603050405020304" pitchFamily="18" charset="0"/>
            </a:endParaRPr>
          </a:p>
        </p:txBody>
      </p:sp>
      <p:sp>
        <p:nvSpPr>
          <p:cNvPr id="43018" name="Rectangle 15">
            <a:extLst>
              <a:ext uri="{FF2B5EF4-FFF2-40B4-BE49-F238E27FC236}">
                <a16:creationId xmlns:a16="http://schemas.microsoft.com/office/drawing/2014/main" id="{32EE9C8A-CA1E-4CC0-90A2-F5333A64C123}"/>
              </a:ext>
            </a:extLst>
          </p:cNvPr>
          <p:cNvSpPr>
            <a:spLocks noChangeArrowheads="1"/>
          </p:cNvSpPr>
          <p:nvPr/>
        </p:nvSpPr>
        <p:spPr bwMode="auto">
          <a:xfrm>
            <a:off x="5307878" y="935029"/>
            <a:ext cx="5916612" cy="73660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r>
              <a:rPr lang="en-US" altLang="en-US" sz="2100" b="1" dirty="0">
                <a:solidFill>
                  <a:srgbClr val="000099"/>
                </a:solidFill>
                <a:latin typeface="Times New Roman" panose="02020603050405020304" pitchFamily="18" charset="0"/>
                <a:cs typeface="Times New Roman" panose="02020603050405020304" pitchFamily="18" charset="0"/>
              </a:rPr>
              <a:t>XÁC ĐỊNH MỨC ĐỘ HẤP DẪN CỦA NHU CẦU THỊ TRƯỜNG</a:t>
            </a:r>
          </a:p>
        </p:txBody>
      </p:sp>
      <p:grpSp>
        <p:nvGrpSpPr>
          <p:cNvPr id="43019" name="Group 17">
            <a:extLst>
              <a:ext uri="{FF2B5EF4-FFF2-40B4-BE49-F238E27FC236}">
                <a16:creationId xmlns:a16="http://schemas.microsoft.com/office/drawing/2014/main" id="{D4510B96-72A6-4CF9-B908-6385B33E1D4A}"/>
              </a:ext>
            </a:extLst>
          </p:cNvPr>
          <p:cNvGrpSpPr>
            <a:grpSpLocks/>
          </p:cNvGrpSpPr>
          <p:nvPr/>
        </p:nvGrpSpPr>
        <p:grpSpPr bwMode="auto">
          <a:xfrm>
            <a:off x="1096963" y="1896045"/>
            <a:ext cx="3968751" cy="4013200"/>
            <a:chOff x="-296" y="998"/>
            <a:chExt cx="2177" cy="2403"/>
          </a:xfrm>
        </p:grpSpPr>
        <p:sp>
          <p:nvSpPr>
            <p:cNvPr id="43023" name="Text Box 18">
              <a:extLst>
                <a:ext uri="{FF2B5EF4-FFF2-40B4-BE49-F238E27FC236}">
                  <a16:creationId xmlns:a16="http://schemas.microsoft.com/office/drawing/2014/main" id="{76A653D8-D104-4AD3-AC65-7920D50D239C}"/>
                </a:ext>
              </a:extLst>
            </p:cNvPr>
            <p:cNvSpPr txBox="1">
              <a:spLocks noChangeArrowheads="1"/>
            </p:cNvSpPr>
            <p:nvPr/>
          </p:nvSpPr>
          <p:spPr bwMode="auto">
            <a:xfrm>
              <a:off x="994" y="1405"/>
              <a:ext cx="887" cy="4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r>
                <a:rPr lang="fr-FR" altLang="en-US" sz="2400" b="1">
                  <a:solidFill>
                    <a:srgbClr val="C00000"/>
                  </a:solidFill>
                  <a:latin typeface="Times New Roman" panose="02020603050405020304" pitchFamily="18" charset="0"/>
                  <a:cs typeface="Times New Roman" panose="02020603050405020304" pitchFamily="18" charset="0"/>
                </a:rPr>
                <a:t>Quy mô</a:t>
              </a:r>
            </a:p>
            <a:p>
              <a:pPr algn="ctr" fontAlgn="base">
                <a:spcBef>
                  <a:spcPct val="0"/>
                </a:spcBef>
                <a:spcAft>
                  <a:spcPct val="0"/>
                </a:spcAft>
                <a:defRPr/>
              </a:pPr>
              <a:r>
                <a:rPr lang="fr-FR" altLang="en-US" sz="2400" b="1">
                  <a:solidFill>
                    <a:srgbClr val="C00000"/>
                  </a:solidFill>
                  <a:latin typeface="Times New Roman" panose="02020603050405020304" pitchFamily="18" charset="0"/>
                  <a:cs typeface="Times New Roman" panose="02020603050405020304" pitchFamily="18" charset="0"/>
                </a:rPr>
                <a:t> thị trường</a:t>
              </a:r>
              <a:endParaRPr lang="en-GB" altLang="en-US" sz="2400" b="1">
                <a:solidFill>
                  <a:srgbClr val="C00000"/>
                </a:solidFill>
                <a:latin typeface="Times New Roman" panose="02020603050405020304" pitchFamily="18" charset="0"/>
                <a:cs typeface="Times New Roman" panose="02020603050405020304" pitchFamily="18" charset="0"/>
              </a:endParaRPr>
            </a:p>
          </p:txBody>
        </p:sp>
        <p:sp>
          <p:nvSpPr>
            <p:cNvPr id="43024" name="Text Box 19">
              <a:extLst>
                <a:ext uri="{FF2B5EF4-FFF2-40B4-BE49-F238E27FC236}">
                  <a16:creationId xmlns:a16="http://schemas.microsoft.com/office/drawing/2014/main" id="{F809AA54-0D3E-4D69-88E9-D28364321C99}"/>
                </a:ext>
              </a:extLst>
            </p:cNvPr>
            <p:cNvSpPr txBox="1">
              <a:spLocks noChangeArrowheads="1"/>
            </p:cNvSpPr>
            <p:nvPr/>
          </p:nvSpPr>
          <p:spPr bwMode="auto">
            <a:xfrm>
              <a:off x="-69" y="998"/>
              <a:ext cx="867" cy="4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r>
                <a:rPr lang="fr-FR" altLang="en-US" sz="2000" b="1">
                  <a:solidFill>
                    <a:srgbClr val="000099"/>
                  </a:solidFill>
                  <a:latin typeface="Times New Roman" panose="02020603050405020304" pitchFamily="18" charset="0"/>
                  <a:cs typeface="Times New Roman" panose="02020603050405020304" pitchFamily="18" charset="0"/>
                </a:rPr>
                <a:t>Nhóm yếu tố</a:t>
              </a:r>
            </a:p>
            <a:p>
              <a:pPr algn="ctr" fontAlgn="base">
                <a:spcBef>
                  <a:spcPct val="0"/>
                </a:spcBef>
                <a:spcAft>
                  <a:spcPct val="0"/>
                </a:spcAft>
                <a:defRPr/>
              </a:pPr>
              <a:r>
                <a:rPr lang="fr-FR" altLang="en-US" sz="2000" b="1">
                  <a:solidFill>
                    <a:srgbClr val="000099"/>
                  </a:solidFill>
                  <a:latin typeface="Times New Roman" panose="02020603050405020304" pitchFamily="18" charset="0"/>
                  <a:cs typeface="Times New Roman" panose="02020603050405020304" pitchFamily="18" charset="0"/>
                </a:rPr>
                <a:t>xã hội học</a:t>
              </a:r>
              <a:endParaRPr lang="en-GB" altLang="en-US" sz="2000" b="1">
                <a:solidFill>
                  <a:srgbClr val="000099"/>
                </a:solidFill>
                <a:latin typeface="Times New Roman" panose="02020603050405020304" pitchFamily="18" charset="0"/>
                <a:cs typeface="Times New Roman" panose="02020603050405020304" pitchFamily="18" charset="0"/>
              </a:endParaRPr>
            </a:p>
          </p:txBody>
        </p:sp>
        <p:sp>
          <p:nvSpPr>
            <p:cNvPr id="43025" name="Text Box 20">
              <a:extLst>
                <a:ext uri="{FF2B5EF4-FFF2-40B4-BE49-F238E27FC236}">
                  <a16:creationId xmlns:a16="http://schemas.microsoft.com/office/drawing/2014/main" id="{C6ED7A31-BB17-438E-B322-C8E57BE7EAFD}"/>
                </a:ext>
              </a:extLst>
            </p:cNvPr>
            <p:cNvSpPr txBox="1">
              <a:spLocks noChangeArrowheads="1"/>
            </p:cNvSpPr>
            <p:nvPr/>
          </p:nvSpPr>
          <p:spPr bwMode="auto">
            <a:xfrm>
              <a:off x="-206" y="1464"/>
              <a:ext cx="993" cy="4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r>
                <a:rPr lang="fr-FR" altLang="en-US" sz="2000" b="1" dirty="0" err="1">
                  <a:solidFill>
                    <a:srgbClr val="000099"/>
                  </a:solidFill>
                  <a:latin typeface="Times New Roman" panose="02020603050405020304" pitchFamily="18" charset="0"/>
                  <a:cs typeface="Times New Roman" panose="02020603050405020304" pitchFamily="18" charset="0"/>
                </a:rPr>
                <a:t>Nhóm</a:t>
              </a:r>
              <a:r>
                <a:rPr lang="fr-FR" altLang="en-US" sz="2000" b="1" dirty="0">
                  <a:solidFill>
                    <a:srgbClr val="000099"/>
                  </a:solidFill>
                  <a:latin typeface="Times New Roman" panose="02020603050405020304" pitchFamily="18" charset="0"/>
                  <a:cs typeface="Times New Roman" panose="02020603050405020304" pitchFamily="18" charset="0"/>
                </a:rPr>
                <a:t> </a:t>
              </a:r>
              <a:r>
                <a:rPr lang="fr-FR" altLang="en-US" sz="2000" b="1" dirty="0" err="1">
                  <a:solidFill>
                    <a:srgbClr val="000099"/>
                  </a:solidFill>
                  <a:latin typeface="Times New Roman" panose="02020603050405020304" pitchFamily="18" charset="0"/>
                  <a:cs typeface="Times New Roman" panose="02020603050405020304" pitchFamily="18" charset="0"/>
                </a:rPr>
                <a:t>yếu</a:t>
              </a:r>
              <a:r>
                <a:rPr lang="fr-FR" altLang="en-US" sz="2000" b="1" dirty="0">
                  <a:solidFill>
                    <a:srgbClr val="000099"/>
                  </a:solidFill>
                  <a:latin typeface="Times New Roman" panose="02020603050405020304" pitchFamily="18" charset="0"/>
                  <a:cs typeface="Times New Roman" panose="02020603050405020304" pitchFamily="18" charset="0"/>
                </a:rPr>
                <a:t> </a:t>
              </a:r>
              <a:r>
                <a:rPr lang="fr-FR" altLang="en-US" sz="2000" b="1" dirty="0" err="1">
                  <a:solidFill>
                    <a:srgbClr val="000099"/>
                  </a:solidFill>
                  <a:latin typeface="Times New Roman" panose="02020603050405020304" pitchFamily="18" charset="0"/>
                  <a:cs typeface="Times New Roman" panose="02020603050405020304" pitchFamily="18" charset="0"/>
                </a:rPr>
                <a:t>tố</a:t>
              </a:r>
              <a:r>
                <a:rPr lang="fr-FR" altLang="en-US" sz="2000" b="1" dirty="0">
                  <a:solidFill>
                    <a:srgbClr val="000099"/>
                  </a:solidFill>
                  <a:latin typeface="Times New Roman" panose="02020603050405020304" pitchFamily="18" charset="0"/>
                  <a:cs typeface="Times New Roman" panose="02020603050405020304" pitchFamily="18" charset="0"/>
                </a:rPr>
                <a:t> </a:t>
              </a:r>
            </a:p>
            <a:p>
              <a:pPr algn="ctr" fontAlgn="base">
                <a:spcBef>
                  <a:spcPct val="0"/>
                </a:spcBef>
                <a:spcAft>
                  <a:spcPct val="0"/>
                </a:spcAft>
                <a:defRPr/>
              </a:pPr>
              <a:r>
                <a:rPr lang="fr-FR" altLang="en-US" sz="2000" b="1" dirty="0" err="1">
                  <a:solidFill>
                    <a:srgbClr val="000099"/>
                  </a:solidFill>
                  <a:latin typeface="Times New Roman" panose="02020603050405020304" pitchFamily="18" charset="0"/>
                  <a:cs typeface="Times New Roman" panose="02020603050405020304" pitchFamily="18" charset="0"/>
                </a:rPr>
                <a:t>nhân</a:t>
              </a:r>
              <a:r>
                <a:rPr lang="fr-FR" altLang="en-US" sz="2000" b="1" dirty="0">
                  <a:solidFill>
                    <a:srgbClr val="000099"/>
                  </a:solidFill>
                  <a:latin typeface="Times New Roman" panose="02020603050405020304" pitchFamily="18" charset="0"/>
                  <a:cs typeface="Times New Roman" panose="02020603050405020304" pitchFamily="18" charset="0"/>
                </a:rPr>
                <a:t> </a:t>
              </a:r>
              <a:r>
                <a:rPr lang="fr-FR" altLang="en-US" sz="2000" b="1" dirty="0" err="1">
                  <a:solidFill>
                    <a:srgbClr val="000099"/>
                  </a:solidFill>
                  <a:latin typeface="Times New Roman" panose="02020603050405020304" pitchFamily="18" charset="0"/>
                  <a:cs typeface="Times New Roman" panose="02020603050405020304" pitchFamily="18" charset="0"/>
                </a:rPr>
                <a:t>khẩu</a:t>
              </a:r>
              <a:r>
                <a:rPr lang="fr-FR" altLang="en-US" sz="2000" b="1" dirty="0">
                  <a:solidFill>
                    <a:srgbClr val="000099"/>
                  </a:solidFill>
                  <a:latin typeface="Times New Roman" panose="02020603050405020304" pitchFamily="18" charset="0"/>
                  <a:cs typeface="Times New Roman" panose="02020603050405020304" pitchFamily="18" charset="0"/>
                </a:rPr>
                <a:t> </a:t>
              </a:r>
              <a:r>
                <a:rPr lang="fr-FR" altLang="en-US" sz="2000" b="1" dirty="0" err="1">
                  <a:solidFill>
                    <a:srgbClr val="000099"/>
                  </a:solidFill>
                  <a:latin typeface="Times New Roman" panose="02020603050405020304" pitchFamily="18" charset="0"/>
                  <a:cs typeface="Times New Roman" panose="02020603050405020304" pitchFamily="18" charset="0"/>
                </a:rPr>
                <a:t>học</a:t>
              </a:r>
              <a:endParaRPr lang="en-GB" altLang="en-US" sz="2000" b="1" dirty="0">
                <a:solidFill>
                  <a:srgbClr val="000099"/>
                </a:solidFill>
                <a:latin typeface="Times New Roman" panose="02020603050405020304" pitchFamily="18" charset="0"/>
                <a:cs typeface="Times New Roman" panose="02020603050405020304" pitchFamily="18" charset="0"/>
              </a:endParaRPr>
            </a:p>
          </p:txBody>
        </p:sp>
        <p:sp>
          <p:nvSpPr>
            <p:cNvPr id="43026" name="Text Box 21">
              <a:extLst>
                <a:ext uri="{FF2B5EF4-FFF2-40B4-BE49-F238E27FC236}">
                  <a16:creationId xmlns:a16="http://schemas.microsoft.com/office/drawing/2014/main" id="{50E7AF06-2BC8-43FA-9822-A0572B6C17BF}"/>
                </a:ext>
              </a:extLst>
            </p:cNvPr>
            <p:cNvSpPr txBox="1">
              <a:spLocks noChangeArrowheads="1"/>
            </p:cNvSpPr>
            <p:nvPr/>
          </p:nvSpPr>
          <p:spPr bwMode="auto">
            <a:xfrm>
              <a:off x="-296" y="1875"/>
              <a:ext cx="1227" cy="3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r>
                <a:rPr lang="fr-FR" altLang="en-US" b="1">
                  <a:solidFill>
                    <a:srgbClr val="000099"/>
                  </a:solidFill>
                  <a:latin typeface="Times New Roman" panose="02020603050405020304" pitchFamily="18" charset="0"/>
                  <a:cs typeface="Times New Roman" panose="02020603050405020304" pitchFamily="18" charset="0"/>
                </a:rPr>
                <a:t>Nhóm yếu tố </a:t>
              </a:r>
            </a:p>
            <a:p>
              <a:pPr algn="ctr" fontAlgn="base">
                <a:spcBef>
                  <a:spcPct val="0"/>
                </a:spcBef>
                <a:spcAft>
                  <a:spcPct val="0"/>
                </a:spcAft>
                <a:defRPr/>
              </a:pPr>
              <a:r>
                <a:rPr lang="fr-FR" altLang="en-US" b="1">
                  <a:solidFill>
                    <a:srgbClr val="000099"/>
                  </a:solidFill>
                  <a:latin typeface="Times New Roman" panose="02020603050405020304" pitchFamily="18" charset="0"/>
                  <a:cs typeface="Times New Roman" panose="02020603050405020304" pitchFamily="18" charset="0"/>
                </a:rPr>
                <a:t>Chính trị - luật pháp</a:t>
              </a:r>
              <a:endParaRPr lang="en-GB" altLang="en-US" b="1">
                <a:solidFill>
                  <a:srgbClr val="000099"/>
                </a:solidFill>
                <a:latin typeface="Times New Roman" panose="02020603050405020304" pitchFamily="18" charset="0"/>
                <a:cs typeface="Times New Roman" panose="02020603050405020304" pitchFamily="18" charset="0"/>
              </a:endParaRPr>
            </a:p>
          </p:txBody>
        </p:sp>
        <p:sp>
          <p:nvSpPr>
            <p:cNvPr id="43027" name="Text Box 22">
              <a:extLst>
                <a:ext uri="{FF2B5EF4-FFF2-40B4-BE49-F238E27FC236}">
                  <a16:creationId xmlns:a16="http://schemas.microsoft.com/office/drawing/2014/main" id="{48BB21A5-6119-48F1-96BE-A96B61FEECD0}"/>
                </a:ext>
              </a:extLst>
            </p:cNvPr>
            <p:cNvSpPr txBox="1">
              <a:spLocks noChangeArrowheads="1"/>
            </p:cNvSpPr>
            <p:nvPr/>
          </p:nvSpPr>
          <p:spPr bwMode="auto">
            <a:xfrm>
              <a:off x="-229" y="2314"/>
              <a:ext cx="867" cy="4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r>
                <a:rPr lang="fr-FR" altLang="en-US" sz="2000" b="1">
                  <a:solidFill>
                    <a:srgbClr val="000099"/>
                  </a:solidFill>
                  <a:latin typeface="Times New Roman" panose="02020603050405020304" pitchFamily="18" charset="0"/>
                  <a:cs typeface="Times New Roman" panose="02020603050405020304" pitchFamily="18" charset="0"/>
                </a:rPr>
                <a:t>Nhóm yếu tố</a:t>
              </a:r>
            </a:p>
            <a:p>
              <a:pPr algn="ctr" fontAlgn="base">
                <a:spcBef>
                  <a:spcPct val="0"/>
                </a:spcBef>
                <a:spcAft>
                  <a:spcPct val="0"/>
                </a:spcAft>
                <a:defRPr/>
              </a:pPr>
              <a:r>
                <a:rPr lang="fr-FR" altLang="en-US" sz="2000" b="1">
                  <a:solidFill>
                    <a:srgbClr val="000099"/>
                  </a:solidFill>
                  <a:latin typeface="Times New Roman" panose="02020603050405020304" pitchFamily="18" charset="0"/>
                  <a:cs typeface="Times New Roman" panose="02020603050405020304" pitchFamily="18" charset="0"/>
                </a:rPr>
                <a:t> kinh tế</a:t>
              </a:r>
              <a:endParaRPr lang="en-GB" altLang="en-US" sz="2000" b="1">
                <a:solidFill>
                  <a:srgbClr val="000099"/>
                </a:solidFill>
                <a:latin typeface="Times New Roman" panose="02020603050405020304" pitchFamily="18" charset="0"/>
                <a:cs typeface="Times New Roman" panose="02020603050405020304" pitchFamily="18" charset="0"/>
              </a:endParaRPr>
            </a:p>
          </p:txBody>
        </p:sp>
        <p:sp>
          <p:nvSpPr>
            <p:cNvPr id="43028" name="Line 23">
              <a:extLst>
                <a:ext uri="{FF2B5EF4-FFF2-40B4-BE49-F238E27FC236}">
                  <a16:creationId xmlns:a16="http://schemas.microsoft.com/office/drawing/2014/main" id="{9969EAEC-CEFD-406D-B253-38D01321FFD2}"/>
                </a:ext>
              </a:extLst>
            </p:cNvPr>
            <p:cNvSpPr>
              <a:spLocks noChangeShapeType="1"/>
            </p:cNvSpPr>
            <p:nvPr/>
          </p:nvSpPr>
          <p:spPr bwMode="auto">
            <a:xfrm>
              <a:off x="322" y="3401"/>
              <a:ext cx="1253"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43029" name="Freeform 24">
              <a:extLst>
                <a:ext uri="{FF2B5EF4-FFF2-40B4-BE49-F238E27FC236}">
                  <a16:creationId xmlns:a16="http://schemas.microsoft.com/office/drawing/2014/main" id="{779F2A33-E273-4416-968D-76AA6F95241A}"/>
                </a:ext>
              </a:extLst>
            </p:cNvPr>
            <p:cNvSpPr>
              <a:spLocks/>
            </p:cNvSpPr>
            <p:nvPr/>
          </p:nvSpPr>
          <p:spPr bwMode="auto">
            <a:xfrm>
              <a:off x="347" y="2959"/>
              <a:ext cx="988" cy="390"/>
            </a:xfrm>
            <a:custGeom>
              <a:avLst/>
              <a:gdLst>
                <a:gd name="T0" fmla="*/ 0 w 988"/>
                <a:gd name="T1" fmla="*/ 381 h 390"/>
                <a:gd name="T2" fmla="*/ 229 w 988"/>
                <a:gd name="T3" fmla="*/ 372 h 390"/>
                <a:gd name="T4" fmla="*/ 339 w 988"/>
                <a:gd name="T5" fmla="*/ 271 h 390"/>
                <a:gd name="T6" fmla="*/ 439 w 988"/>
                <a:gd name="T7" fmla="*/ 116 h 390"/>
                <a:gd name="T8" fmla="*/ 540 w 988"/>
                <a:gd name="T9" fmla="*/ 42 h 390"/>
                <a:gd name="T10" fmla="*/ 778 w 988"/>
                <a:gd name="T11" fmla="*/ 6 h 390"/>
                <a:gd name="T12" fmla="*/ 887 w 988"/>
                <a:gd name="T13" fmla="*/ 79 h 390"/>
                <a:gd name="T14" fmla="*/ 988 w 988"/>
                <a:gd name="T15" fmla="*/ 216 h 390"/>
                <a:gd name="T16" fmla="*/ 0 60000 65536"/>
                <a:gd name="T17" fmla="*/ 0 60000 65536"/>
                <a:gd name="T18" fmla="*/ 0 60000 65536"/>
                <a:gd name="T19" fmla="*/ 0 60000 65536"/>
                <a:gd name="T20" fmla="*/ 0 60000 65536"/>
                <a:gd name="T21" fmla="*/ 0 60000 65536"/>
                <a:gd name="T22" fmla="*/ 0 60000 65536"/>
                <a:gd name="T23" fmla="*/ 0 60000 65536"/>
                <a:gd name="T24" fmla="*/ 0 w 988"/>
                <a:gd name="T25" fmla="*/ 0 h 390"/>
                <a:gd name="T26" fmla="*/ 988 w 988"/>
                <a:gd name="T27" fmla="*/ 390 h 3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88" h="390">
                  <a:moveTo>
                    <a:pt x="0" y="381"/>
                  </a:moveTo>
                  <a:cubicBezTo>
                    <a:pt x="86" y="385"/>
                    <a:pt x="173" y="390"/>
                    <a:pt x="229" y="372"/>
                  </a:cubicBezTo>
                  <a:cubicBezTo>
                    <a:pt x="285" y="354"/>
                    <a:pt x="304" y="314"/>
                    <a:pt x="339" y="271"/>
                  </a:cubicBezTo>
                  <a:cubicBezTo>
                    <a:pt x="374" y="228"/>
                    <a:pt x="405" y="154"/>
                    <a:pt x="439" y="116"/>
                  </a:cubicBezTo>
                  <a:cubicBezTo>
                    <a:pt x="473" y="78"/>
                    <a:pt x="483" y="60"/>
                    <a:pt x="540" y="42"/>
                  </a:cubicBezTo>
                  <a:cubicBezTo>
                    <a:pt x="597" y="24"/>
                    <a:pt x="720" y="0"/>
                    <a:pt x="778" y="6"/>
                  </a:cubicBezTo>
                  <a:cubicBezTo>
                    <a:pt x="836" y="12"/>
                    <a:pt x="852" y="44"/>
                    <a:pt x="887" y="79"/>
                  </a:cubicBezTo>
                  <a:cubicBezTo>
                    <a:pt x="922" y="114"/>
                    <a:pt x="971" y="193"/>
                    <a:pt x="988" y="216"/>
                  </a:cubicBezTo>
                </a:path>
              </a:pathLst>
            </a:custGeom>
            <a:noFill/>
            <a:ln w="38100" cap="flat" cmpd="sng">
              <a:solidFill>
                <a:schemeClr val="folHlink"/>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43030" name="Line 25">
              <a:extLst>
                <a:ext uri="{FF2B5EF4-FFF2-40B4-BE49-F238E27FC236}">
                  <a16:creationId xmlns:a16="http://schemas.microsoft.com/office/drawing/2014/main" id="{7A8666A4-9DA2-43D3-826D-A7A0B286DCA7}"/>
                </a:ext>
              </a:extLst>
            </p:cNvPr>
            <p:cNvSpPr>
              <a:spLocks noChangeShapeType="1"/>
            </p:cNvSpPr>
            <p:nvPr/>
          </p:nvSpPr>
          <p:spPr bwMode="auto">
            <a:xfrm>
              <a:off x="705" y="1177"/>
              <a:ext cx="337" cy="204"/>
            </a:xfrm>
            <a:prstGeom prst="line">
              <a:avLst/>
            </a:prstGeom>
            <a:noFill/>
            <a:ln w="28575">
              <a:solidFill>
                <a:schemeClr val="hlink"/>
              </a:solidFill>
              <a:miter lim="800000"/>
              <a:headEnd/>
              <a:tailEnd type="triangle" w="med" len="med"/>
            </a:ln>
            <a:extLst>
              <a:ext uri="{909E8E84-426E-40DD-AFC4-6F175D3DCCD1}">
                <a14:hiddenFill xmlns:a14="http://schemas.microsoft.com/office/drawing/2010/main">
                  <a:noFill/>
                </a14:hiddenFill>
              </a:ext>
            </a:extLst>
          </p:spPr>
          <p:txBody>
            <a:bodyPr wrap="none"/>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43031" name="Line 26">
              <a:extLst>
                <a:ext uri="{FF2B5EF4-FFF2-40B4-BE49-F238E27FC236}">
                  <a16:creationId xmlns:a16="http://schemas.microsoft.com/office/drawing/2014/main" id="{3C3D144D-B702-4C2D-9096-26A6AF2445C1}"/>
                </a:ext>
              </a:extLst>
            </p:cNvPr>
            <p:cNvSpPr>
              <a:spLocks noChangeShapeType="1"/>
            </p:cNvSpPr>
            <p:nvPr/>
          </p:nvSpPr>
          <p:spPr bwMode="auto">
            <a:xfrm flipV="1">
              <a:off x="642" y="2012"/>
              <a:ext cx="464" cy="434"/>
            </a:xfrm>
            <a:prstGeom prst="line">
              <a:avLst/>
            </a:prstGeom>
            <a:noFill/>
            <a:ln w="28575">
              <a:solidFill>
                <a:schemeClr val="hlink"/>
              </a:solidFill>
              <a:miter lim="800000"/>
              <a:headEnd/>
              <a:tailEnd type="triangle" w="med" len="med"/>
            </a:ln>
            <a:extLst>
              <a:ext uri="{909E8E84-426E-40DD-AFC4-6F175D3DCCD1}">
                <a14:hiddenFill xmlns:a14="http://schemas.microsoft.com/office/drawing/2010/main">
                  <a:noFill/>
                </a14:hiddenFill>
              </a:ext>
            </a:extLst>
          </p:spPr>
          <p:txBody>
            <a:bodyPr wrap="none"/>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43032" name="Line 27">
              <a:extLst>
                <a:ext uri="{FF2B5EF4-FFF2-40B4-BE49-F238E27FC236}">
                  <a16:creationId xmlns:a16="http://schemas.microsoft.com/office/drawing/2014/main" id="{F311D902-983A-4E8C-B31E-18046696B44D}"/>
                </a:ext>
              </a:extLst>
            </p:cNvPr>
            <p:cNvSpPr>
              <a:spLocks noChangeShapeType="1"/>
            </p:cNvSpPr>
            <p:nvPr/>
          </p:nvSpPr>
          <p:spPr bwMode="auto">
            <a:xfrm flipV="1">
              <a:off x="722" y="1865"/>
              <a:ext cx="211" cy="174"/>
            </a:xfrm>
            <a:prstGeom prst="line">
              <a:avLst/>
            </a:prstGeom>
            <a:noFill/>
            <a:ln w="28575">
              <a:solidFill>
                <a:schemeClr val="hlink"/>
              </a:solidFill>
              <a:miter lim="800000"/>
              <a:headEnd/>
              <a:tailEnd type="triangle" w="med" len="med"/>
            </a:ln>
            <a:extLst>
              <a:ext uri="{909E8E84-426E-40DD-AFC4-6F175D3DCCD1}">
                <a14:hiddenFill xmlns:a14="http://schemas.microsoft.com/office/drawing/2010/main">
                  <a:noFill/>
                </a14:hiddenFill>
              </a:ext>
            </a:extLst>
          </p:spPr>
          <p:txBody>
            <a:bodyPr wrap="none"/>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43033" name="Line 28">
              <a:extLst>
                <a:ext uri="{FF2B5EF4-FFF2-40B4-BE49-F238E27FC236}">
                  <a16:creationId xmlns:a16="http://schemas.microsoft.com/office/drawing/2014/main" id="{E1AE56CA-6FDB-49AE-882F-930F8DCA4885}"/>
                </a:ext>
              </a:extLst>
            </p:cNvPr>
            <p:cNvSpPr>
              <a:spLocks noChangeShapeType="1"/>
            </p:cNvSpPr>
            <p:nvPr/>
          </p:nvSpPr>
          <p:spPr bwMode="auto">
            <a:xfrm>
              <a:off x="705" y="1623"/>
              <a:ext cx="264" cy="14"/>
            </a:xfrm>
            <a:prstGeom prst="line">
              <a:avLst/>
            </a:prstGeom>
            <a:noFill/>
            <a:ln w="28575">
              <a:solidFill>
                <a:schemeClr val="hlink"/>
              </a:solidFill>
              <a:miter lim="800000"/>
              <a:headEnd/>
              <a:tailEnd type="triangle" w="med" len="med"/>
            </a:ln>
            <a:extLst>
              <a:ext uri="{909E8E84-426E-40DD-AFC4-6F175D3DCCD1}">
                <a14:hiddenFill xmlns:a14="http://schemas.microsoft.com/office/drawing/2010/main">
                  <a:noFill/>
                </a14:hiddenFill>
              </a:ext>
            </a:extLst>
          </p:spPr>
          <p:txBody>
            <a:bodyPr wrap="none"/>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grpSp>
      <p:sp>
        <p:nvSpPr>
          <p:cNvPr id="43020" name="Text Box 29">
            <a:extLst>
              <a:ext uri="{FF2B5EF4-FFF2-40B4-BE49-F238E27FC236}">
                <a16:creationId xmlns:a16="http://schemas.microsoft.com/office/drawing/2014/main" id="{6FE0DA01-24A0-41F3-A8A3-2FB0266986FC}"/>
              </a:ext>
            </a:extLst>
          </p:cNvPr>
          <p:cNvSpPr txBox="1">
            <a:spLocks noChangeArrowheads="1"/>
          </p:cNvSpPr>
          <p:nvPr/>
        </p:nvSpPr>
        <p:spPr bwMode="auto">
          <a:xfrm>
            <a:off x="3295650" y="1324545"/>
            <a:ext cx="183515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fr-FR" altLang="en-US" b="1">
                <a:solidFill>
                  <a:srgbClr val="000099"/>
                </a:solidFill>
                <a:latin typeface="Times New Roman" panose="02020603050405020304" pitchFamily="18" charset="0"/>
                <a:cs typeface="Times New Roman" panose="02020603050405020304" pitchFamily="18" charset="0"/>
              </a:rPr>
              <a:t>Tăng trưởng cao</a:t>
            </a:r>
            <a:endParaRPr lang="en-US" altLang="en-US" b="1">
              <a:solidFill>
                <a:srgbClr val="000099"/>
              </a:solidFill>
              <a:latin typeface="Times New Roman" panose="02020603050405020304" pitchFamily="18" charset="0"/>
              <a:cs typeface="Times New Roman" panose="02020603050405020304" pitchFamily="18" charset="0"/>
            </a:endParaRPr>
          </a:p>
        </p:txBody>
      </p:sp>
      <p:sp>
        <p:nvSpPr>
          <p:cNvPr id="34829" name="Text Box 30">
            <a:extLst>
              <a:ext uri="{FF2B5EF4-FFF2-40B4-BE49-F238E27FC236}">
                <a16:creationId xmlns:a16="http://schemas.microsoft.com/office/drawing/2014/main" id="{894ABD3C-21F0-488A-BB7F-06824BD9447B}"/>
              </a:ext>
            </a:extLst>
          </p:cNvPr>
          <p:cNvSpPr txBox="1">
            <a:spLocks noChangeArrowheads="1"/>
          </p:cNvSpPr>
          <p:nvPr/>
        </p:nvSpPr>
        <p:spPr bwMode="auto">
          <a:xfrm>
            <a:off x="3336926" y="4801170"/>
            <a:ext cx="1915909"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vi-VN" altLang="en-US" sz="1600" b="1" dirty="0">
                <a:solidFill>
                  <a:srgbClr val="000099"/>
                </a:solidFill>
                <a:latin typeface="Arial"/>
                <a:cs typeface="Times New Roman" panose="02020603050405020304" pitchFamily="18" charset="0"/>
              </a:rPr>
              <a:t>Tăng trưởng thấp</a:t>
            </a:r>
            <a:endParaRPr lang="en-US" altLang="en-US" sz="1600" b="1" dirty="0">
              <a:solidFill>
                <a:srgbClr val="000099"/>
              </a:solidFill>
              <a:latin typeface="Arial"/>
              <a:cs typeface="Times New Roman" panose="02020603050405020304" pitchFamily="18" charset="0"/>
            </a:endParaRPr>
          </a:p>
        </p:txBody>
      </p:sp>
      <p:sp>
        <p:nvSpPr>
          <p:cNvPr id="16398" name="TextBox 2">
            <a:extLst>
              <a:ext uri="{FF2B5EF4-FFF2-40B4-BE49-F238E27FC236}">
                <a16:creationId xmlns:a16="http://schemas.microsoft.com/office/drawing/2014/main" id="{8A90ED64-791E-432B-9FFA-17F75A181DEE}"/>
              </a:ext>
            </a:extLst>
          </p:cNvPr>
          <p:cNvSpPr txBox="1">
            <a:spLocks noChangeArrowheads="1"/>
          </p:cNvSpPr>
          <p:nvPr/>
        </p:nvSpPr>
        <p:spPr bwMode="auto">
          <a:xfrm>
            <a:off x="1801472" y="814447"/>
            <a:ext cx="3244799" cy="523220"/>
          </a:xfrm>
          <a:prstGeom prst="rect">
            <a:avLst/>
          </a:prstGeom>
          <a:solidFill>
            <a:schemeClr val="bg1">
              <a:lumMod val="95000"/>
            </a:schemeClr>
          </a:solid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0" fontAlgn="base" hangingPunct="0">
              <a:spcBef>
                <a:spcPct val="0"/>
              </a:spcBef>
              <a:spcAft>
                <a:spcPct val="0"/>
              </a:spcAft>
              <a:defRPr/>
            </a:pPr>
            <a:r>
              <a:rPr lang="vi-VN" altLang="en-US" sz="2800" b="1" dirty="0">
                <a:solidFill>
                  <a:srgbClr val="000099"/>
                </a:solidFill>
                <a:latin typeface="Times New Roman" panose="02020603050405020304" pitchFamily="18" charset="0"/>
                <a:cs typeface="Times New Roman" panose="02020603050405020304" pitchFamily="18" charset="0"/>
              </a:rPr>
              <a:t>Đánh giá thị trường</a:t>
            </a:r>
            <a:endParaRPr lang="en-US" altLang="en-US" sz="2800" b="1" dirty="0">
              <a:solidFill>
                <a:srgbClr val="000099"/>
              </a:solidFill>
              <a:latin typeface="Times New Roman" panose="02020603050405020304" pitchFamily="18" charset="0"/>
              <a:cs typeface="Times New Roman" panose="02020603050405020304" pitchFamily="18" charset="0"/>
            </a:endParaRPr>
          </a:p>
        </p:txBody>
      </p:sp>
      <p:sp>
        <p:nvSpPr>
          <p:cNvPr id="31" name="Slide Number Placeholder 3">
            <a:extLst>
              <a:ext uri="{FF2B5EF4-FFF2-40B4-BE49-F238E27FC236}">
                <a16:creationId xmlns:a16="http://schemas.microsoft.com/office/drawing/2014/main" id="{45C227CE-277A-42C1-BAE8-BE4C78297B6E}"/>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17</a:t>
            </a:fld>
            <a:endParaRPr lang="en-US" altLang="en-US" sz="1200" dirty="0"/>
          </a:p>
        </p:txBody>
      </p:sp>
    </p:spTree>
    <p:extLst>
      <p:ext uri="{BB962C8B-B14F-4D97-AF65-F5344CB8AC3E}">
        <p14:creationId xmlns:p14="http://schemas.microsoft.com/office/powerpoint/2010/main" val="265403460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2526"/>
                                        </p:tgtEl>
                                        <p:attrNameLst>
                                          <p:attrName>style.visibility</p:attrName>
                                        </p:attrNameLst>
                                      </p:cBhvr>
                                      <p:to>
                                        <p:strVal val="visible"/>
                                      </p:to>
                                    </p:set>
                                    <p:anim calcmode="lin" valueType="num">
                                      <p:cBhvr additive="base">
                                        <p:cTn id="13" dur="500" fill="hold"/>
                                        <p:tgtEl>
                                          <p:spTgt spid="192526"/>
                                        </p:tgtEl>
                                        <p:attrNameLst>
                                          <p:attrName>ppt_x</p:attrName>
                                        </p:attrNameLst>
                                      </p:cBhvr>
                                      <p:tavLst>
                                        <p:tav tm="0">
                                          <p:val>
                                            <p:strVal val="0-#ppt_w/2"/>
                                          </p:val>
                                        </p:tav>
                                        <p:tav tm="100000">
                                          <p:val>
                                            <p:strVal val="#ppt_x"/>
                                          </p:val>
                                        </p:tav>
                                      </p:tavLst>
                                    </p:anim>
                                    <p:anim calcmode="lin" valueType="num">
                                      <p:cBhvr additive="base">
                                        <p:cTn id="14" dur="500" fill="hold"/>
                                        <p:tgtEl>
                                          <p:spTgt spid="19252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2523"/>
                                        </p:tgtEl>
                                        <p:attrNameLst>
                                          <p:attrName>style.visibility</p:attrName>
                                        </p:attrNameLst>
                                      </p:cBhvr>
                                      <p:to>
                                        <p:strVal val="visible"/>
                                      </p:to>
                                    </p:set>
                                    <p:anim calcmode="lin" valueType="num">
                                      <p:cBhvr additive="base">
                                        <p:cTn id="19" dur="500" fill="hold"/>
                                        <p:tgtEl>
                                          <p:spTgt spid="192523"/>
                                        </p:tgtEl>
                                        <p:attrNameLst>
                                          <p:attrName>ppt_x</p:attrName>
                                        </p:attrNameLst>
                                      </p:cBhvr>
                                      <p:tavLst>
                                        <p:tav tm="0">
                                          <p:val>
                                            <p:strVal val="0-#ppt_w/2"/>
                                          </p:val>
                                        </p:tav>
                                        <p:tav tm="100000">
                                          <p:val>
                                            <p:strVal val="#ppt_x"/>
                                          </p:val>
                                        </p:tav>
                                      </p:tavLst>
                                    </p:anim>
                                    <p:anim calcmode="lin" valueType="num">
                                      <p:cBhvr additive="base">
                                        <p:cTn id="20" dur="500" fill="hold"/>
                                        <p:tgtEl>
                                          <p:spTgt spid="19252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2524"/>
                                        </p:tgtEl>
                                        <p:attrNameLst>
                                          <p:attrName>style.visibility</p:attrName>
                                        </p:attrNameLst>
                                      </p:cBhvr>
                                      <p:to>
                                        <p:strVal val="visible"/>
                                      </p:to>
                                    </p:set>
                                    <p:anim calcmode="lin" valueType="num">
                                      <p:cBhvr additive="base">
                                        <p:cTn id="25" dur="500" fill="hold"/>
                                        <p:tgtEl>
                                          <p:spTgt spid="192524"/>
                                        </p:tgtEl>
                                        <p:attrNameLst>
                                          <p:attrName>ppt_x</p:attrName>
                                        </p:attrNameLst>
                                      </p:cBhvr>
                                      <p:tavLst>
                                        <p:tav tm="0">
                                          <p:val>
                                            <p:strVal val="0-#ppt_w/2"/>
                                          </p:val>
                                        </p:tav>
                                        <p:tav tm="100000">
                                          <p:val>
                                            <p:strVal val="#ppt_x"/>
                                          </p:val>
                                        </p:tav>
                                      </p:tavLst>
                                    </p:anim>
                                    <p:anim calcmode="lin" valueType="num">
                                      <p:cBhvr additive="base">
                                        <p:cTn id="26" dur="500" fill="hold"/>
                                        <p:tgtEl>
                                          <p:spTgt spid="19252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2525"/>
                                        </p:tgtEl>
                                        <p:attrNameLst>
                                          <p:attrName>style.visibility</p:attrName>
                                        </p:attrNameLst>
                                      </p:cBhvr>
                                      <p:to>
                                        <p:strVal val="visible"/>
                                      </p:to>
                                    </p:set>
                                    <p:anim calcmode="lin" valueType="num">
                                      <p:cBhvr additive="base">
                                        <p:cTn id="31" dur="500" fill="hold"/>
                                        <p:tgtEl>
                                          <p:spTgt spid="192525"/>
                                        </p:tgtEl>
                                        <p:attrNameLst>
                                          <p:attrName>ppt_x</p:attrName>
                                        </p:attrNameLst>
                                      </p:cBhvr>
                                      <p:tavLst>
                                        <p:tav tm="0">
                                          <p:val>
                                            <p:strVal val="0-#ppt_w/2"/>
                                          </p:val>
                                        </p:tav>
                                        <p:tav tm="100000">
                                          <p:val>
                                            <p:strVal val="#ppt_x"/>
                                          </p:val>
                                        </p:tav>
                                      </p:tavLst>
                                    </p:anim>
                                    <p:anim calcmode="lin" valueType="num">
                                      <p:cBhvr additive="base">
                                        <p:cTn id="32" dur="500" fill="hold"/>
                                        <p:tgtEl>
                                          <p:spTgt spid="1925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23" grpId="0" animBg="1" autoUpdateAnimBg="0"/>
      <p:bldP spid="192524" grpId="0" animBg="1" autoUpdateAnimBg="0"/>
      <p:bldP spid="192525" grpId="0" animBg="1" autoUpdateAnimBg="0"/>
      <p:bldP spid="192526"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a:extLst>
              <a:ext uri="{FF2B5EF4-FFF2-40B4-BE49-F238E27FC236}">
                <a16:creationId xmlns:a16="http://schemas.microsoft.com/office/drawing/2014/main" id="{B5930FBE-A6EE-4B1E-BFC2-274249820959}"/>
              </a:ext>
            </a:extLst>
          </p:cNvPr>
          <p:cNvSpPr>
            <a:spLocks noGrp="1"/>
          </p:cNvSpPr>
          <p:nvPr>
            <p:ph type="sldNum" sz="quarter" idx="4294967295"/>
          </p:nvPr>
        </p:nvSpPr>
        <p:spPr bwMode="auto">
          <a:xfrm>
            <a:off x="7594600" y="6524625"/>
            <a:ext cx="2063750" cy="182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US"/>
            </a:defPPr>
            <a:lvl1pPr algn="r" rtl="0" eaLnBrk="1" fontAlgn="base" hangingPunct="1">
              <a:spcBef>
                <a:spcPct val="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eaLnBrk="1" hangingPunct="1">
              <a:defRPr/>
            </a:pPr>
            <a:fld id="{ED6CBCB8-D870-42EB-BCD4-CFAE5777A155}" type="slidenum">
              <a:rPr lang="en-US" altLang="en-US" smtClean="0"/>
              <a:pPr eaLnBrk="1" hangingPunct="1">
                <a:defRPr/>
              </a:pPr>
              <a:t>18</a:t>
            </a:fld>
            <a:endParaRPr lang="en-US" altLang="en-US" sz="1400" b="0">
              <a:latin typeface="Times New Roman" panose="02020603050405020304" pitchFamily="18" charset="0"/>
              <a:cs typeface="Times New Roman" panose="02020603050405020304" pitchFamily="18" charset="0"/>
            </a:endParaRPr>
          </a:p>
        </p:txBody>
      </p:sp>
      <p:grpSp>
        <p:nvGrpSpPr>
          <p:cNvPr id="52227" name="Group 2">
            <a:extLst>
              <a:ext uri="{FF2B5EF4-FFF2-40B4-BE49-F238E27FC236}">
                <a16:creationId xmlns:a16="http://schemas.microsoft.com/office/drawing/2014/main" id="{9E9D58D7-A085-45E2-A4F3-0E7B166CA9A9}"/>
              </a:ext>
            </a:extLst>
          </p:cNvPr>
          <p:cNvGrpSpPr>
            <a:grpSpLocks/>
          </p:cNvGrpSpPr>
          <p:nvPr/>
        </p:nvGrpSpPr>
        <p:grpSpPr bwMode="auto">
          <a:xfrm>
            <a:off x="1524001" y="2457826"/>
            <a:ext cx="3268663" cy="2494654"/>
            <a:chOff x="2016" y="663"/>
            <a:chExt cx="2059" cy="1133"/>
          </a:xfrm>
        </p:grpSpPr>
        <p:sp>
          <p:nvSpPr>
            <p:cNvPr id="52239" name="AutoShape 3">
              <a:extLst>
                <a:ext uri="{FF2B5EF4-FFF2-40B4-BE49-F238E27FC236}">
                  <a16:creationId xmlns:a16="http://schemas.microsoft.com/office/drawing/2014/main" id="{D73D1E44-6395-45BA-BA3E-06F654C6D507}"/>
                </a:ext>
              </a:extLst>
            </p:cNvPr>
            <p:cNvSpPr>
              <a:spLocks noChangeArrowheads="1"/>
            </p:cNvSpPr>
            <p:nvPr/>
          </p:nvSpPr>
          <p:spPr bwMode="auto">
            <a:xfrm>
              <a:off x="2016" y="672"/>
              <a:ext cx="1392" cy="1077"/>
            </a:xfrm>
            <a:prstGeom prst="triangle">
              <a:avLst>
                <a:gd name="adj" fmla="val 50000"/>
              </a:avLst>
            </a:prstGeom>
            <a:solidFill>
              <a:schemeClr val="bg1"/>
            </a:solidFill>
            <a:ln w="12700">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vi-VN" altLang="en-US" sz="2800" b="1">
                <a:solidFill>
                  <a:srgbClr val="000099"/>
                </a:solidFill>
                <a:latin typeface="Times New Roman" panose="02020603050405020304" pitchFamily="18" charset="0"/>
                <a:cs typeface="Times New Roman" panose="02020603050405020304" pitchFamily="18" charset="0"/>
              </a:endParaRPr>
            </a:p>
          </p:txBody>
        </p:sp>
        <p:sp>
          <p:nvSpPr>
            <p:cNvPr id="52240" name="Line 4">
              <a:extLst>
                <a:ext uri="{FF2B5EF4-FFF2-40B4-BE49-F238E27FC236}">
                  <a16:creationId xmlns:a16="http://schemas.microsoft.com/office/drawing/2014/main" id="{101F6CC2-3306-430B-B0CF-002F5B042553}"/>
                </a:ext>
              </a:extLst>
            </p:cNvPr>
            <p:cNvSpPr>
              <a:spLocks noChangeShapeType="1"/>
            </p:cNvSpPr>
            <p:nvPr/>
          </p:nvSpPr>
          <p:spPr bwMode="auto">
            <a:xfrm>
              <a:off x="2640" y="787"/>
              <a:ext cx="14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52241" name="Line 5">
              <a:extLst>
                <a:ext uri="{FF2B5EF4-FFF2-40B4-BE49-F238E27FC236}">
                  <a16:creationId xmlns:a16="http://schemas.microsoft.com/office/drawing/2014/main" id="{8E891508-C404-43E4-BC09-A2A5780EE5EE}"/>
                </a:ext>
              </a:extLst>
            </p:cNvPr>
            <p:cNvSpPr>
              <a:spLocks noChangeShapeType="1"/>
            </p:cNvSpPr>
            <p:nvPr/>
          </p:nvSpPr>
          <p:spPr bwMode="auto">
            <a:xfrm>
              <a:off x="2400" y="1172"/>
              <a:ext cx="62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52242" name="Line 6">
              <a:extLst>
                <a:ext uri="{FF2B5EF4-FFF2-40B4-BE49-F238E27FC236}">
                  <a16:creationId xmlns:a16="http://schemas.microsoft.com/office/drawing/2014/main" id="{E8D92068-44D9-4231-936E-D19C40A25B6A}"/>
                </a:ext>
              </a:extLst>
            </p:cNvPr>
            <p:cNvSpPr>
              <a:spLocks noChangeShapeType="1"/>
            </p:cNvSpPr>
            <p:nvPr/>
          </p:nvSpPr>
          <p:spPr bwMode="auto">
            <a:xfrm>
              <a:off x="2304" y="1364"/>
              <a:ext cx="86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52246" name="Text Box 10">
              <a:extLst>
                <a:ext uri="{FF2B5EF4-FFF2-40B4-BE49-F238E27FC236}">
                  <a16:creationId xmlns:a16="http://schemas.microsoft.com/office/drawing/2014/main" id="{2C5DE36D-5EA0-432D-9071-4B380D56AC06}"/>
                </a:ext>
              </a:extLst>
            </p:cNvPr>
            <p:cNvSpPr txBox="1">
              <a:spLocks noChangeArrowheads="1"/>
            </p:cNvSpPr>
            <p:nvPr/>
          </p:nvSpPr>
          <p:spPr bwMode="auto">
            <a:xfrm>
              <a:off x="2859" y="663"/>
              <a:ext cx="1118" cy="154"/>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fr-FR" altLang="en-US" sz="1600" b="1" u="sng" dirty="0" err="1">
                  <a:solidFill>
                    <a:srgbClr val="000099"/>
                  </a:solidFill>
                  <a:latin typeface="Times New Roman" panose="02020603050405020304" pitchFamily="18" charset="0"/>
                  <a:cs typeface="Times New Roman" panose="02020603050405020304" pitchFamily="18" charset="0"/>
                </a:rPr>
                <a:t>Sản</a:t>
              </a:r>
              <a:r>
                <a:rPr lang="fr-FR" altLang="en-US" sz="1600" b="1" u="sng" dirty="0">
                  <a:solidFill>
                    <a:srgbClr val="000099"/>
                  </a:solidFill>
                  <a:latin typeface="Times New Roman" panose="02020603050405020304" pitchFamily="18" charset="0"/>
                  <a:cs typeface="Times New Roman" panose="02020603050405020304" pitchFamily="18" charset="0"/>
                </a:rPr>
                <a:t> </a:t>
              </a:r>
              <a:r>
                <a:rPr lang="fr-FR" altLang="en-US" sz="1600" b="1" u="sng" dirty="0" err="1">
                  <a:solidFill>
                    <a:srgbClr val="000099"/>
                  </a:solidFill>
                  <a:latin typeface="Times New Roman" panose="02020603050405020304" pitchFamily="18" charset="0"/>
                  <a:cs typeface="Times New Roman" panose="02020603050405020304" pitchFamily="18" charset="0"/>
                </a:rPr>
                <a:t>phẩm</a:t>
              </a:r>
              <a:r>
                <a:rPr lang="fr-FR" altLang="en-US" sz="1600" b="1" u="sng" dirty="0">
                  <a:solidFill>
                    <a:srgbClr val="000099"/>
                  </a:solidFill>
                  <a:latin typeface="Times New Roman" panose="02020603050405020304" pitchFamily="18" charset="0"/>
                  <a:cs typeface="Times New Roman" panose="02020603050405020304" pitchFamily="18" charset="0"/>
                </a:rPr>
                <a:t> </a:t>
              </a:r>
              <a:r>
                <a:rPr lang="fr-FR" altLang="en-US" sz="1600" b="1" u="sng" dirty="0" err="1">
                  <a:solidFill>
                    <a:srgbClr val="000099"/>
                  </a:solidFill>
                  <a:latin typeface="Times New Roman" panose="02020603050405020304" pitchFamily="18" charset="0"/>
                  <a:cs typeface="Times New Roman" panose="02020603050405020304" pitchFamily="18" charset="0"/>
                </a:rPr>
                <a:t>cao</a:t>
              </a:r>
              <a:r>
                <a:rPr lang="fr-FR" altLang="en-US" sz="1600" b="1" u="sng" dirty="0">
                  <a:solidFill>
                    <a:srgbClr val="000099"/>
                  </a:solidFill>
                  <a:latin typeface="Times New Roman" panose="02020603050405020304" pitchFamily="18" charset="0"/>
                  <a:cs typeface="Times New Roman" panose="02020603050405020304" pitchFamily="18" charset="0"/>
                </a:rPr>
                <a:t> </a:t>
              </a:r>
              <a:r>
                <a:rPr lang="fr-FR" altLang="en-US" sz="1600" b="1" u="sng" dirty="0" err="1">
                  <a:solidFill>
                    <a:srgbClr val="000099"/>
                  </a:solidFill>
                  <a:latin typeface="Times New Roman" panose="02020603050405020304" pitchFamily="18" charset="0"/>
                  <a:cs typeface="Times New Roman" panose="02020603050405020304" pitchFamily="18" charset="0"/>
                </a:rPr>
                <a:t>cấp</a:t>
              </a:r>
              <a:endParaRPr lang="en-US" altLang="en-US" sz="1600" b="1" u="sng" dirty="0">
                <a:solidFill>
                  <a:srgbClr val="000099"/>
                </a:solidFill>
                <a:latin typeface="Times New Roman" panose="02020603050405020304" pitchFamily="18" charset="0"/>
                <a:cs typeface="Times New Roman" panose="02020603050405020304" pitchFamily="18" charset="0"/>
              </a:endParaRPr>
            </a:p>
          </p:txBody>
        </p:sp>
        <p:sp>
          <p:nvSpPr>
            <p:cNvPr id="52247" name="Text Box 11">
              <a:extLst>
                <a:ext uri="{FF2B5EF4-FFF2-40B4-BE49-F238E27FC236}">
                  <a16:creationId xmlns:a16="http://schemas.microsoft.com/office/drawing/2014/main" id="{D33AB11C-563F-45B9-A3B1-A57C0FA46C18}"/>
                </a:ext>
              </a:extLst>
            </p:cNvPr>
            <p:cNvSpPr txBox="1">
              <a:spLocks noChangeArrowheads="1"/>
            </p:cNvSpPr>
            <p:nvPr/>
          </p:nvSpPr>
          <p:spPr bwMode="auto">
            <a:xfrm>
              <a:off x="3097" y="890"/>
              <a:ext cx="705" cy="266"/>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fr-FR" altLang="en-US" sz="1600" b="1" u="sng" dirty="0" err="1">
                  <a:solidFill>
                    <a:srgbClr val="000099"/>
                  </a:solidFill>
                  <a:latin typeface="Times New Roman" panose="02020603050405020304" pitchFamily="18" charset="0"/>
                  <a:cs typeface="Times New Roman" panose="02020603050405020304" pitchFamily="18" charset="0"/>
                </a:rPr>
                <a:t>Sản</a:t>
              </a:r>
              <a:r>
                <a:rPr lang="fr-FR" altLang="en-US" sz="1600" b="1" u="sng" dirty="0">
                  <a:solidFill>
                    <a:srgbClr val="000099"/>
                  </a:solidFill>
                  <a:latin typeface="Times New Roman" panose="02020603050405020304" pitchFamily="18" charset="0"/>
                  <a:cs typeface="Times New Roman" panose="02020603050405020304" pitchFamily="18" charset="0"/>
                </a:rPr>
                <a:t> </a:t>
              </a:r>
              <a:r>
                <a:rPr lang="fr-FR" altLang="en-US" sz="1600" b="1" u="sng" dirty="0" err="1">
                  <a:solidFill>
                    <a:srgbClr val="000099"/>
                  </a:solidFill>
                  <a:latin typeface="Times New Roman" panose="02020603050405020304" pitchFamily="18" charset="0"/>
                  <a:cs typeface="Times New Roman" panose="02020603050405020304" pitchFamily="18" charset="0"/>
                </a:rPr>
                <a:t>phẩm</a:t>
              </a:r>
              <a:r>
                <a:rPr lang="fr-FR" altLang="en-US" sz="1600" b="1" u="sng" dirty="0">
                  <a:solidFill>
                    <a:srgbClr val="000099"/>
                  </a:solidFill>
                  <a:latin typeface="Times New Roman" panose="02020603050405020304" pitchFamily="18" charset="0"/>
                  <a:cs typeface="Times New Roman" panose="02020603050405020304" pitchFamily="18" charset="0"/>
                </a:rPr>
                <a:t> </a:t>
              </a:r>
            </a:p>
            <a:p>
              <a:pPr fontAlgn="base">
                <a:spcBef>
                  <a:spcPct val="0"/>
                </a:spcBef>
                <a:spcAft>
                  <a:spcPct val="0"/>
                </a:spcAft>
                <a:defRPr/>
              </a:pPr>
              <a:r>
                <a:rPr lang="fr-FR" altLang="en-US" sz="1600" b="1" u="sng" dirty="0" err="1">
                  <a:solidFill>
                    <a:srgbClr val="000099"/>
                  </a:solidFill>
                  <a:latin typeface="Times New Roman" panose="02020603050405020304" pitchFamily="18" charset="0"/>
                  <a:cs typeface="Times New Roman" panose="02020603050405020304" pitchFamily="18" charset="0"/>
                </a:rPr>
                <a:t>trung</a:t>
              </a:r>
              <a:r>
                <a:rPr lang="fr-FR" altLang="en-US" sz="1600" b="1" u="sng" dirty="0">
                  <a:solidFill>
                    <a:srgbClr val="000099"/>
                  </a:solidFill>
                  <a:latin typeface="Times New Roman" panose="02020603050405020304" pitchFamily="18" charset="0"/>
                  <a:cs typeface="Times New Roman" panose="02020603050405020304" pitchFamily="18" charset="0"/>
                </a:rPr>
                <a:t> </a:t>
              </a:r>
              <a:r>
                <a:rPr lang="fr-FR" altLang="en-US" sz="1600" b="1" u="sng" dirty="0" err="1">
                  <a:solidFill>
                    <a:srgbClr val="000099"/>
                  </a:solidFill>
                  <a:latin typeface="Times New Roman" panose="02020603050405020304" pitchFamily="18" charset="0"/>
                  <a:cs typeface="Times New Roman" panose="02020603050405020304" pitchFamily="18" charset="0"/>
                </a:rPr>
                <a:t>cấp</a:t>
              </a:r>
              <a:endParaRPr lang="en-US" altLang="en-US" sz="1600" b="1" u="sng" dirty="0">
                <a:solidFill>
                  <a:srgbClr val="000099"/>
                </a:solidFill>
                <a:latin typeface="Times New Roman" panose="02020603050405020304" pitchFamily="18" charset="0"/>
                <a:cs typeface="Times New Roman" panose="02020603050405020304" pitchFamily="18" charset="0"/>
              </a:endParaRPr>
            </a:p>
          </p:txBody>
        </p:sp>
        <p:sp>
          <p:nvSpPr>
            <p:cNvPr id="52249" name="Text Box 13">
              <a:extLst>
                <a:ext uri="{FF2B5EF4-FFF2-40B4-BE49-F238E27FC236}">
                  <a16:creationId xmlns:a16="http://schemas.microsoft.com/office/drawing/2014/main" id="{B88CB256-4723-44DB-9AD7-0DB7A6A27E84}"/>
                </a:ext>
              </a:extLst>
            </p:cNvPr>
            <p:cNvSpPr txBox="1">
              <a:spLocks noChangeArrowheads="1"/>
            </p:cNvSpPr>
            <p:nvPr/>
          </p:nvSpPr>
          <p:spPr bwMode="auto">
            <a:xfrm>
              <a:off x="3445" y="1558"/>
              <a:ext cx="630" cy="238"/>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fr-FR" altLang="en-US" sz="1400" b="1" u="sng" dirty="0" err="1">
                  <a:solidFill>
                    <a:srgbClr val="000099"/>
                  </a:solidFill>
                  <a:latin typeface="Times New Roman" panose="02020603050405020304" pitchFamily="18" charset="0"/>
                  <a:cs typeface="Times New Roman" panose="02020603050405020304" pitchFamily="18" charset="0"/>
                </a:rPr>
                <a:t>Sản</a:t>
              </a:r>
              <a:r>
                <a:rPr lang="fr-FR" altLang="en-US" sz="1400" b="1" u="sng" dirty="0">
                  <a:solidFill>
                    <a:srgbClr val="000099"/>
                  </a:solidFill>
                  <a:latin typeface="Times New Roman" panose="02020603050405020304" pitchFamily="18" charset="0"/>
                  <a:cs typeface="Times New Roman" panose="02020603050405020304" pitchFamily="18" charset="0"/>
                </a:rPr>
                <a:t> </a:t>
              </a:r>
              <a:r>
                <a:rPr lang="fr-FR" altLang="en-US" sz="1400" b="1" u="sng" dirty="0" err="1">
                  <a:solidFill>
                    <a:srgbClr val="000099"/>
                  </a:solidFill>
                  <a:latin typeface="Times New Roman" panose="02020603050405020304" pitchFamily="18" charset="0"/>
                  <a:cs typeface="Times New Roman" panose="02020603050405020304" pitchFamily="18" charset="0"/>
                </a:rPr>
                <a:t>phẩm</a:t>
              </a:r>
              <a:r>
                <a:rPr lang="fr-FR" altLang="en-US" sz="1400" b="1" u="sng" dirty="0">
                  <a:solidFill>
                    <a:srgbClr val="000099"/>
                  </a:solidFill>
                  <a:latin typeface="Times New Roman" panose="02020603050405020304" pitchFamily="18" charset="0"/>
                  <a:cs typeface="Times New Roman" panose="02020603050405020304" pitchFamily="18" charset="0"/>
                </a:rPr>
                <a:t> </a:t>
              </a:r>
            </a:p>
            <a:p>
              <a:pPr fontAlgn="base">
                <a:spcBef>
                  <a:spcPct val="0"/>
                </a:spcBef>
                <a:spcAft>
                  <a:spcPct val="0"/>
                </a:spcAft>
                <a:defRPr/>
              </a:pPr>
              <a:r>
                <a:rPr lang="fr-FR" altLang="en-US" sz="1400" b="1" u="sng" dirty="0" err="1">
                  <a:solidFill>
                    <a:srgbClr val="000099"/>
                  </a:solidFill>
                  <a:latin typeface="Times New Roman" panose="02020603050405020304" pitchFamily="18" charset="0"/>
                  <a:cs typeface="Times New Roman" panose="02020603050405020304" pitchFamily="18" charset="0"/>
                </a:rPr>
                <a:t>giá</a:t>
              </a:r>
              <a:r>
                <a:rPr lang="fr-FR" altLang="en-US" sz="1400" b="1" u="sng" dirty="0">
                  <a:solidFill>
                    <a:srgbClr val="000099"/>
                  </a:solidFill>
                  <a:latin typeface="Times New Roman" panose="02020603050405020304" pitchFamily="18" charset="0"/>
                  <a:cs typeface="Times New Roman" panose="02020603050405020304" pitchFamily="18" charset="0"/>
                </a:rPr>
                <a:t> </a:t>
              </a:r>
              <a:r>
                <a:rPr lang="fr-FR" altLang="en-US" sz="1400" b="1" u="sng" dirty="0" err="1">
                  <a:solidFill>
                    <a:srgbClr val="000099"/>
                  </a:solidFill>
                  <a:latin typeface="Times New Roman" panose="02020603050405020304" pitchFamily="18" charset="0"/>
                  <a:cs typeface="Times New Roman" panose="02020603050405020304" pitchFamily="18" charset="0"/>
                </a:rPr>
                <a:t>rẻ</a:t>
              </a:r>
              <a:endParaRPr lang="en-US" altLang="en-US" sz="1400" b="1" u="sng" dirty="0">
                <a:solidFill>
                  <a:srgbClr val="000099"/>
                </a:solidFill>
                <a:latin typeface="Times New Roman" panose="02020603050405020304" pitchFamily="18" charset="0"/>
                <a:cs typeface="Times New Roman" panose="02020603050405020304" pitchFamily="18" charset="0"/>
              </a:endParaRPr>
            </a:p>
          </p:txBody>
        </p:sp>
        <p:sp>
          <p:nvSpPr>
            <p:cNvPr id="52250" name="Text Box 14">
              <a:extLst>
                <a:ext uri="{FF2B5EF4-FFF2-40B4-BE49-F238E27FC236}">
                  <a16:creationId xmlns:a16="http://schemas.microsoft.com/office/drawing/2014/main" id="{1D71EF0E-6AD1-4E43-9D1A-D6B31140D9A3}"/>
                </a:ext>
              </a:extLst>
            </p:cNvPr>
            <p:cNvSpPr txBox="1">
              <a:spLocks noChangeArrowheads="1"/>
            </p:cNvSpPr>
            <p:nvPr/>
          </p:nvSpPr>
          <p:spPr bwMode="auto">
            <a:xfrm>
              <a:off x="3373" y="1268"/>
              <a:ext cx="602" cy="238"/>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fr-FR" altLang="en-US" sz="1400" b="1" u="sng" dirty="0" err="1">
                  <a:solidFill>
                    <a:srgbClr val="000099"/>
                  </a:solidFill>
                  <a:latin typeface="Times New Roman" panose="02020603050405020304" pitchFamily="18" charset="0"/>
                  <a:cs typeface="Times New Roman" panose="02020603050405020304" pitchFamily="18" charset="0"/>
                </a:rPr>
                <a:t>Sản</a:t>
              </a:r>
              <a:r>
                <a:rPr lang="fr-FR" altLang="en-US" sz="1400" b="1" u="sng" dirty="0">
                  <a:solidFill>
                    <a:srgbClr val="000099"/>
                  </a:solidFill>
                  <a:latin typeface="Times New Roman" panose="02020603050405020304" pitchFamily="18" charset="0"/>
                  <a:cs typeface="Times New Roman" panose="02020603050405020304" pitchFamily="18" charset="0"/>
                </a:rPr>
                <a:t> </a:t>
              </a:r>
              <a:r>
                <a:rPr lang="fr-FR" altLang="en-US" sz="1400" b="1" u="sng" dirty="0" err="1">
                  <a:solidFill>
                    <a:srgbClr val="000099"/>
                  </a:solidFill>
                  <a:latin typeface="Times New Roman" panose="02020603050405020304" pitchFamily="18" charset="0"/>
                  <a:cs typeface="Times New Roman" panose="02020603050405020304" pitchFamily="18" charset="0"/>
                </a:rPr>
                <a:t>phẩm</a:t>
              </a:r>
              <a:endParaRPr lang="fr-FR" altLang="en-US" sz="1400" b="1" u="sng" dirty="0">
                <a:solidFill>
                  <a:srgbClr val="000099"/>
                </a:solidFill>
                <a:latin typeface="Times New Roman" panose="02020603050405020304" pitchFamily="18" charset="0"/>
                <a:cs typeface="Times New Roman" panose="02020603050405020304" pitchFamily="18" charset="0"/>
              </a:endParaRPr>
            </a:p>
            <a:p>
              <a:pPr fontAlgn="base">
                <a:spcBef>
                  <a:spcPct val="0"/>
                </a:spcBef>
                <a:spcAft>
                  <a:spcPct val="0"/>
                </a:spcAft>
                <a:defRPr/>
              </a:pPr>
              <a:r>
                <a:rPr lang="fr-FR" altLang="en-US" sz="1400" b="1" u="sng" dirty="0">
                  <a:solidFill>
                    <a:srgbClr val="000099"/>
                  </a:solidFill>
                  <a:latin typeface="Times New Roman" panose="02020603050405020304" pitchFamily="18" charset="0"/>
                  <a:cs typeface="Times New Roman" panose="02020603050405020304" pitchFamily="18" charset="0"/>
                </a:rPr>
                <a:t> </a:t>
              </a:r>
              <a:r>
                <a:rPr lang="fr-FR" altLang="en-US" sz="1400" b="1" u="sng" dirty="0" err="1">
                  <a:solidFill>
                    <a:srgbClr val="000099"/>
                  </a:solidFill>
                  <a:latin typeface="Times New Roman" panose="02020603050405020304" pitchFamily="18" charset="0"/>
                  <a:cs typeface="Times New Roman" panose="02020603050405020304" pitchFamily="18" charset="0"/>
                </a:rPr>
                <a:t>bình</a:t>
              </a:r>
              <a:r>
                <a:rPr lang="fr-FR" altLang="en-US" sz="1400" b="1" u="sng" dirty="0">
                  <a:solidFill>
                    <a:srgbClr val="000099"/>
                  </a:solidFill>
                  <a:latin typeface="Times New Roman" panose="02020603050405020304" pitchFamily="18" charset="0"/>
                  <a:cs typeface="Times New Roman" panose="02020603050405020304" pitchFamily="18" charset="0"/>
                </a:rPr>
                <a:t> </a:t>
              </a:r>
              <a:r>
                <a:rPr lang="fr-FR" altLang="en-US" sz="1400" b="1" u="sng" dirty="0" err="1">
                  <a:solidFill>
                    <a:srgbClr val="000099"/>
                  </a:solidFill>
                  <a:latin typeface="Times New Roman" panose="02020603050405020304" pitchFamily="18" charset="0"/>
                  <a:cs typeface="Times New Roman" panose="02020603050405020304" pitchFamily="18" charset="0"/>
                </a:rPr>
                <a:t>dân</a:t>
              </a:r>
              <a:endParaRPr lang="en-US" altLang="en-US" sz="1400" b="1" u="sng" dirty="0">
                <a:solidFill>
                  <a:srgbClr val="000099"/>
                </a:solidFill>
                <a:latin typeface="Times New Roman" panose="02020603050405020304" pitchFamily="18" charset="0"/>
                <a:cs typeface="Times New Roman" panose="02020603050405020304" pitchFamily="18" charset="0"/>
              </a:endParaRPr>
            </a:p>
          </p:txBody>
        </p:sp>
      </p:grpSp>
      <p:sp>
        <p:nvSpPr>
          <p:cNvPr id="52228" name="Rectangle 15">
            <a:extLst>
              <a:ext uri="{FF2B5EF4-FFF2-40B4-BE49-F238E27FC236}">
                <a16:creationId xmlns:a16="http://schemas.microsoft.com/office/drawing/2014/main" id="{8CF63630-A0C6-4225-83F0-E56B01E9BB70}"/>
              </a:ext>
            </a:extLst>
          </p:cNvPr>
          <p:cNvSpPr>
            <a:spLocks noChangeArrowheads="1"/>
          </p:cNvSpPr>
          <p:nvPr/>
        </p:nvSpPr>
        <p:spPr bwMode="auto">
          <a:xfrm>
            <a:off x="1524000" y="0"/>
            <a:ext cx="9144000" cy="68580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vi-VN" altLang="en-US" sz="2800" b="1">
              <a:solidFill>
                <a:srgbClr val="000099"/>
              </a:solidFill>
              <a:latin typeface="Times New Roman" panose="02020603050405020304" pitchFamily="18" charset="0"/>
              <a:cs typeface="Times New Roman" panose="02020603050405020304" pitchFamily="18" charset="0"/>
            </a:endParaRPr>
          </a:p>
        </p:txBody>
      </p:sp>
      <p:sp>
        <p:nvSpPr>
          <p:cNvPr id="52229" name="AutoShape 17">
            <a:extLst>
              <a:ext uri="{FF2B5EF4-FFF2-40B4-BE49-F238E27FC236}">
                <a16:creationId xmlns:a16="http://schemas.microsoft.com/office/drawing/2014/main" id="{20103DB9-B29C-49AC-B1FE-72AA6A8F4A68}"/>
              </a:ext>
            </a:extLst>
          </p:cNvPr>
          <p:cNvSpPr>
            <a:spLocks noChangeArrowheads="1"/>
          </p:cNvSpPr>
          <p:nvPr/>
        </p:nvSpPr>
        <p:spPr bwMode="auto">
          <a:xfrm rot="-2410173">
            <a:off x="6300788" y="1925638"/>
            <a:ext cx="952500" cy="406400"/>
          </a:xfrm>
          <a:prstGeom prst="leftArrow">
            <a:avLst>
              <a:gd name="adj1" fmla="val 50000"/>
              <a:gd name="adj2" fmla="val 58594"/>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vi-VN" altLang="en-US" sz="2800" b="1">
              <a:solidFill>
                <a:srgbClr val="000099"/>
              </a:solidFill>
              <a:latin typeface="Times New Roman" panose="02020603050405020304" pitchFamily="18" charset="0"/>
              <a:cs typeface="Times New Roman" panose="02020603050405020304" pitchFamily="18" charset="0"/>
            </a:endParaRPr>
          </a:p>
        </p:txBody>
      </p:sp>
      <p:sp>
        <p:nvSpPr>
          <p:cNvPr id="52230" name="AutoShape 18">
            <a:extLst>
              <a:ext uri="{FF2B5EF4-FFF2-40B4-BE49-F238E27FC236}">
                <a16:creationId xmlns:a16="http://schemas.microsoft.com/office/drawing/2014/main" id="{2715A56A-AEFC-41A5-A494-42FA228AD76A}"/>
              </a:ext>
            </a:extLst>
          </p:cNvPr>
          <p:cNvSpPr>
            <a:spLocks noChangeArrowheads="1"/>
          </p:cNvSpPr>
          <p:nvPr/>
        </p:nvSpPr>
        <p:spPr bwMode="auto">
          <a:xfrm rot="1954894">
            <a:off x="6796088" y="5397500"/>
            <a:ext cx="944562" cy="406400"/>
          </a:xfrm>
          <a:prstGeom prst="leftArrow">
            <a:avLst>
              <a:gd name="adj1" fmla="val 50000"/>
              <a:gd name="adj2" fmla="val 58665"/>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vi-VN" altLang="en-US" sz="2800" b="1">
              <a:solidFill>
                <a:srgbClr val="000099"/>
              </a:solidFill>
              <a:latin typeface="Times New Roman" panose="02020603050405020304" pitchFamily="18" charset="0"/>
              <a:cs typeface="Times New Roman" panose="02020603050405020304" pitchFamily="18" charset="0"/>
            </a:endParaRPr>
          </a:p>
        </p:txBody>
      </p:sp>
      <p:sp>
        <p:nvSpPr>
          <p:cNvPr id="52231" name="Text Box 19">
            <a:extLst>
              <a:ext uri="{FF2B5EF4-FFF2-40B4-BE49-F238E27FC236}">
                <a16:creationId xmlns:a16="http://schemas.microsoft.com/office/drawing/2014/main" id="{999B5AEC-660C-465B-86AE-C0CDBC9536EE}"/>
              </a:ext>
            </a:extLst>
          </p:cNvPr>
          <p:cNvSpPr txBox="1">
            <a:spLocks noChangeArrowheads="1"/>
          </p:cNvSpPr>
          <p:nvPr/>
        </p:nvSpPr>
        <p:spPr bwMode="auto">
          <a:xfrm>
            <a:off x="2273300" y="838486"/>
            <a:ext cx="3887788" cy="1477963"/>
          </a:xfrm>
          <a:prstGeom prst="rect">
            <a:avLst/>
          </a:prstGeom>
          <a:solidFill>
            <a:srgbClr val="FFFF00"/>
          </a:solidFill>
          <a:ln w="9525">
            <a:solidFill>
              <a:schemeClr val="tx1"/>
            </a:solidFill>
            <a:miter lim="800000"/>
            <a:headEnd/>
            <a:tailEnd/>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lnSpc>
                <a:spcPct val="150000"/>
              </a:lnSpc>
              <a:spcBef>
                <a:spcPct val="0"/>
              </a:spcBef>
              <a:spcAft>
                <a:spcPct val="0"/>
              </a:spcAft>
              <a:defRPr/>
            </a:pPr>
            <a:r>
              <a:rPr lang="fr-FR" altLang="en-US" sz="2000" b="1" u="sng">
                <a:solidFill>
                  <a:srgbClr val="000000"/>
                </a:solidFill>
                <a:latin typeface="Times New Roman" panose="02020603050405020304" pitchFamily="18" charset="0"/>
                <a:cs typeface="Times New Roman" panose="02020603050405020304" pitchFamily="18" charset="0"/>
              </a:rPr>
              <a:t>Lợi thế</a:t>
            </a:r>
          </a:p>
          <a:p>
            <a:pPr fontAlgn="base">
              <a:lnSpc>
                <a:spcPct val="150000"/>
              </a:lnSpc>
              <a:spcBef>
                <a:spcPct val="0"/>
              </a:spcBef>
              <a:spcAft>
                <a:spcPct val="0"/>
              </a:spcAft>
              <a:buFontTx/>
              <a:buChar char="•"/>
              <a:defRPr/>
            </a:pPr>
            <a:r>
              <a:rPr lang="fr-FR" altLang="en-US" sz="2000">
                <a:solidFill>
                  <a:srgbClr val="000000"/>
                </a:solidFill>
                <a:latin typeface="Times New Roman" panose="02020603050405020304" pitchFamily="18" charset="0"/>
                <a:cs typeface="Times New Roman" panose="02020603050405020304" pitchFamily="18" charset="0"/>
              </a:rPr>
              <a:t> Lợi nhuận cận biên cao hơn</a:t>
            </a:r>
          </a:p>
          <a:p>
            <a:pPr fontAlgn="base">
              <a:lnSpc>
                <a:spcPct val="150000"/>
              </a:lnSpc>
              <a:spcBef>
                <a:spcPct val="0"/>
              </a:spcBef>
              <a:spcAft>
                <a:spcPct val="0"/>
              </a:spcAft>
              <a:buFontTx/>
              <a:buChar char="•"/>
              <a:defRPr/>
            </a:pPr>
            <a:r>
              <a:rPr lang="fr-FR" altLang="en-US" sz="2000">
                <a:solidFill>
                  <a:srgbClr val="000000"/>
                </a:solidFill>
                <a:latin typeface="Times New Roman" panose="02020603050405020304" pitchFamily="18" charset="0"/>
                <a:cs typeface="Times New Roman" panose="02020603050405020304" pitchFamily="18" charset="0"/>
              </a:rPr>
              <a:t> Chi phí chuyển đổi cao hơn</a:t>
            </a:r>
            <a:endParaRPr lang="en-US" altLang="en-US" sz="2000">
              <a:solidFill>
                <a:srgbClr val="000000"/>
              </a:solidFill>
              <a:latin typeface="Times New Roman" panose="02020603050405020304" pitchFamily="18" charset="0"/>
              <a:cs typeface="Times New Roman" panose="02020603050405020304" pitchFamily="18" charset="0"/>
            </a:endParaRPr>
          </a:p>
        </p:txBody>
      </p:sp>
      <p:sp>
        <p:nvSpPr>
          <p:cNvPr id="52232" name="Text Box 20">
            <a:extLst>
              <a:ext uri="{FF2B5EF4-FFF2-40B4-BE49-F238E27FC236}">
                <a16:creationId xmlns:a16="http://schemas.microsoft.com/office/drawing/2014/main" id="{C7410A4E-3D9C-47CD-98D7-034B556D43A8}"/>
              </a:ext>
            </a:extLst>
          </p:cNvPr>
          <p:cNvSpPr txBox="1">
            <a:spLocks noChangeArrowheads="1"/>
          </p:cNvSpPr>
          <p:nvPr/>
        </p:nvSpPr>
        <p:spPr bwMode="auto">
          <a:xfrm>
            <a:off x="7515225" y="917861"/>
            <a:ext cx="2306638" cy="1323975"/>
          </a:xfrm>
          <a:prstGeom prst="rect">
            <a:avLst/>
          </a:prstGeom>
          <a:solidFill>
            <a:srgbClr val="002060"/>
          </a:solidFill>
          <a:ln w="9525">
            <a:solidFill>
              <a:schemeClr val="tx1"/>
            </a:solidFill>
            <a:miter lim="800000"/>
            <a:headEnd/>
            <a:tailEnd/>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lnSpc>
                <a:spcPct val="150000"/>
              </a:lnSpc>
              <a:spcBef>
                <a:spcPct val="0"/>
              </a:spcBef>
              <a:spcAft>
                <a:spcPct val="0"/>
              </a:spcAft>
              <a:defRPr/>
            </a:pPr>
            <a:r>
              <a:rPr lang="fr-FR" altLang="en-US" sz="2000" b="1" u="sng">
                <a:solidFill>
                  <a:srgbClr val="FFFFFF"/>
                </a:solidFill>
                <a:latin typeface="Times New Roman" panose="02020603050405020304" pitchFamily="18" charset="0"/>
                <a:cs typeface="Times New Roman" panose="02020603050405020304" pitchFamily="18" charset="0"/>
              </a:rPr>
              <a:t>Bất lợi</a:t>
            </a:r>
          </a:p>
          <a:p>
            <a:pPr fontAlgn="base">
              <a:lnSpc>
                <a:spcPct val="150000"/>
              </a:lnSpc>
              <a:spcBef>
                <a:spcPct val="0"/>
              </a:spcBef>
              <a:spcAft>
                <a:spcPct val="0"/>
              </a:spcAft>
              <a:buFontTx/>
              <a:buChar char="•"/>
              <a:defRPr/>
            </a:pPr>
            <a:r>
              <a:rPr lang="fr-FR" altLang="en-US" sz="2000">
                <a:solidFill>
                  <a:srgbClr val="FFFFFF"/>
                </a:solidFill>
                <a:latin typeface="Times New Roman" panose="02020603050405020304" pitchFamily="18" charset="0"/>
                <a:cs typeface="Times New Roman" panose="02020603050405020304" pitchFamily="18" charset="0"/>
              </a:rPr>
              <a:t> Khối lượng SP nhỏ</a:t>
            </a:r>
          </a:p>
          <a:p>
            <a:pPr fontAlgn="base">
              <a:spcBef>
                <a:spcPct val="0"/>
              </a:spcBef>
              <a:spcAft>
                <a:spcPct val="0"/>
              </a:spcAft>
              <a:defRPr/>
            </a:pPr>
            <a:endParaRPr lang="en-US" altLang="en-US" sz="2000" b="1">
              <a:solidFill>
                <a:srgbClr val="FFFFFF"/>
              </a:solidFill>
              <a:latin typeface="Times New Roman" panose="02020603050405020304" pitchFamily="18" charset="0"/>
              <a:cs typeface="Times New Roman" panose="02020603050405020304" pitchFamily="18" charset="0"/>
            </a:endParaRPr>
          </a:p>
        </p:txBody>
      </p:sp>
      <p:sp>
        <p:nvSpPr>
          <p:cNvPr id="52233" name="Text Box 21">
            <a:extLst>
              <a:ext uri="{FF2B5EF4-FFF2-40B4-BE49-F238E27FC236}">
                <a16:creationId xmlns:a16="http://schemas.microsoft.com/office/drawing/2014/main" id="{736C8122-66E3-457D-8E62-7C8D0DC4A0BF}"/>
              </a:ext>
            </a:extLst>
          </p:cNvPr>
          <p:cNvSpPr txBox="1">
            <a:spLocks noChangeArrowheads="1"/>
          </p:cNvSpPr>
          <p:nvPr/>
        </p:nvSpPr>
        <p:spPr bwMode="auto">
          <a:xfrm>
            <a:off x="3254375" y="5302251"/>
            <a:ext cx="3130550" cy="1477963"/>
          </a:xfrm>
          <a:prstGeom prst="rect">
            <a:avLst/>
          </a:prstGeom>
          <a:solidFill>
            <a:srgbClr val="E9871B"/>
          </a:solidFill>
          <a:ln w="9525">
            <a:solidFill>
              <a:schemeClr val="bg1"/>
            </a:solidFill>
            <a:miter lim="800000"/>
            <a:headEnd/>
            <a:tailEnd/>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lnSpc>
                <a:spcPct val="150000"/>
              </a:lnSpc>
              <a:spcBef>
                <a:spcPct val="0"/>
              </a:spcBef>
              <a:spcAft>
                <a:spcPct val="0"/>
              </a:spcAft>
              <a:defRPr/>
            </a:pPr>
            <a:r>
              <a:rPr lang="fr-FR" altLang="en-US" sz="2000" b="1" u="sng" dirty="0" err="1">
                <a:solidFill>
                  <a:srgbClr val="000000"/>
                </a:solidFill>
                <a:latin typeface="Times New Roman" panose="02020603050405020304" pitchFamily="18" charset="0"/>
                <a:cs typeface="Times New Roman" panose="02020603050405020304" pitchFamily="18" charset="0"/>
              </a:rPr>
              <a:t>Lợi</a:t>
            </a:r>
            <a:r>
              <a:rPr lang="fr-FR" altLang="en-US" sz="2000" b="1" u="sng" dirty="0">
                <a:solidFill>
                  <a:srgbClr val="000000"/>
                </a:solidFill>
                <a:latin typeface="Times New Roman" panose="02020603050405020304" pitchFamily="18" charset="0"/>
                <a:cs typeface="Times New Roman" panose="02020603050405020304" pitchFamily="18" charset="0"/>
              </a:rPr>
              <a:t> </a:t>
            </a:r>
            <a:r>
              <a:rPr lang="fr-FR" altLang="en-US" sz="2000" b="1" u="sng" dirty="0" err="1">
                <a:solidFill>
                  <a:srgbClr val="000000"/>
                </a:solidFill>
                <a:latin typeface="Times New Roman" panose="02020603050405020304" pitchFamily="18" charset="0"/>
                <a:cs typeface="Times New Roman" panose="02020603050405020304" pitchFamily="18" charset="0"/>
              </a:rPr>
              <a:t>thế</a:t>
            </a:r>
            <a:endParaRPr lang="fr-FR" altLang="en-US" sz="2000" b="1" u="sng" dirty="0">
              <a:solidFill>
                <a:srgbClr val="000000"/>
              </a:solidFill>
              <a:latin typeface="Times New Roman" panose="02020603050405020304" pitchFamily="18" charset="0"/>
              <a:cs typeface="Times New Roman" panose="02020603050405020304" pitchFamily="18" charset="0"/>
            </a:endParaRPr>
          </a:p>
          <a:p>
            <a:pPr fontAlgn="base">
              <a:lnSpc>
                <a:spcPct val="150000"/>
              </a:lnSpc>
              <a:spcBef>
                <a:spcPct val="0"/>
              </a:spcBef>
              <a:spcAft>
                <a:spcPct val="0"/>
              </a:spcAft>
              <a:buFontTx/>
              <a:buChar char="•"/>
              <a:defRPr/>
            </a:pPr>
            <a:r>
              <a:rPr lang="fr-FR" altLang="en-US" sz="2000" dirty="0">
                <a:solidFill>
                  <a:srgbClr val="000000"/>
                </a:solidFill>
                <a:latin typeface="Times New Roman" panose="02020603050405020304" pitchFamily="18" charset="0"/>
                <a:cs typeface="Times New Roman" panose="02020603050405020304" pitchFamily="18" charset="0"/>
              </a:rPr>
              <a:t> </a:t>
            </a:r>
            <a:r>
              <a:rPr lang="fr-FR" altLang="en-US" sz="2000" dirty="0" err="1">
                <a:solidFill>
                  <a:srgbClr val="000000"/>
                </a:solidFill>
                <a:latin typeface="Times New Roman" panose="02020603050405020304" pitchFamily="18" charset="0"/>
                <a:cs typeface="Times New Roman" panose="02020603050405020304" pitchFamily="18" charset="0"/>
              </a:rPr>
              <a:t>Khối</a:t>
            </a:r>
            <a:r>
              <a:rPr lang="fr-FR" altLang="en-US" sz="2000" dirty="0">
                <a:solidFill>
                  <a:srgbClr val="000000"/>
                </a:solidFill>
                <a:latin typeface="Times New Roman" panose="02020603050405020304" pitchFamily="18" charset="0"/>
                <a:cs typeface="Times New Roman" panose="02020603050405020304" pitchFamily="18" charset="0"/>
              </a:rPr>
              <a:t> </a:t>
            </a:r>
            <a:r>
              <a:rPr lang="fr-FR" altLang="en-US" sz="2000" dirty="0" err="1">
                <a:solidFill>
                  <a:srgbClr val="000000"/>
                </a:solidFill>
                <a:latin typeface="Times New Roman" panose="02020603050405020304" pitchFamily="18" charset="0"/>
                <a:cs typeface="Times New Roman" panose="02020603050405020304" pitchFamily="18" charset="0"/>
              </a:rPr>
              <a:t>lượng</a:t>
            </a:r>
            <a:r>
              <a:rPr lang="fr-FR" altLang="en-US" sz="2000" dirty="0">
                <a:solidFill>
                  <a:srgbClr val="000000"/>
                </a:solidFill>
                <a:latin typeface="Times New Roman" panose="02020603050405020304" pitchFamily="18" charset="0"/>
                <a:cs typeface="Times New Roman" panose="02020603050405020304" pitchFamily="18" charset="0"/>
              </a:rPr>
              <a:t> SP </a:t>
            </a:r>
            <a:r>
              <a:rPr lang="fr-FR" altLang="en-US" sz="2000" dirty="0" err="1">
                <a:solidFill>
                  <a:srgbClr val="000000"/>
                </a:solidFill>
                <a:latin typeface="Times New Roman" panose="02020603050405020304" pitchFamily="18" charset="0"/>
                <a:cs typeface="Times New Roman" panose="02020603050405020304" pitchFamily="18" charset="0"/>
              </a:rPr>
              <a:t>lớn</a:t>
            </a:r>
            <a:r>
              <a:rPr lang="fr-FR" altLang="en-US" sz="2000" dirty="0">
                <a:solidFill>
                  <a:srgbClr val="000000"/>
                </a:solidFill>
                <a:latin typeface="Times New Roman" panose="02020603050405020304" pitchFamily="18" charset="0"/>
                <a:cs typeface="Times New Roman" panose="02020603050405020304" pitchFamily="18" charset="0"/>
              </a:rPr>
              <a:t> </a:t>
            </a:r>
            <a:r>
              <a:rPr lang="fr-FR" altLang="en-US" sz="2000" dirty="0" err="1">
                <a:solidFill>
                  <a:srgbClr val="000000"/>
                </a:solidFill>
                <a:latin typeface="Times New Roman" panose="02020603050405020304" pitchFamily="18" charset="0"/>
                <a:cs typeface="Times New Roman" panose="02020603050405020304" pitchFamily="18" charset="0"/>
              </a:rPr>
              <a:t>hơn</a:t>
            </a:r>
            <a:endParaRPr lang="fr-FR" altLang="en-US" sz="2000" dirty="0">
              <a:solidFill>
                <a:srgbClr val="000000"/>
              </a:solidFill>
              <a:latin typeface="Times New Roman" panose="02020603050405020304" pitchFamily="18" charset="0"/>
              <a:cs typeface="Times New Roman" panose="02020603050405020304" pitchFamily="18" charset="0"/>
            </a:endParaRPr>
          </a:p>
          <a:p>
            <a:pPr fontAlgn="base">
              <a:lnSpc>
                <a:spcPct val="150000"/>
              </a:lnSpc>
              <a:spcBef>
                <a:spcPct val="0"/>
              </a:spcBef>
              <a:spcAft>
                <a:spcPct val="0"/>
              </a:spcAft>
              <a:buFontTx/>
              <a:buChar char="•"/>
              <a:defRPr/>
            </a:pPr>
            <a:r>
              <a:rPr lang="fr-FR" altLang="en-US" sz="2000" dirty="0">
                <a:solidFill>
                  <a:srgbClr val="000000"/>
                </a:solidFill>
                <a:latin typeface="Times New Roman" panose="02020603050405020304" pitchFamily="18" charset="0"/>
                <a:cs typeface="Times New Roman" panose="02020603050405020304" pitchFamily="18" charset="0"/>
              </a:rPr>
              <a:t> </a:t>
            </a:r>
            <a:r>
              <a:rPr lang="fr-FR" altLang="en-US" sz="2000" dirty="0" err="1">
                <a:solidFill>
                  <a:srgbClr val="000000"/>
                </a:solidFill>
                <a:latin typeface="Times New Roman" panose="02020603050405020304" pitchFamily="18" charset="0"/>
                <a:cs typeface="Times New Roman" panose="02020603050405020304" pitchFamily="18" charset="0"/>
              </a:rPr>
              <a:t>Các</a:t>
            </a:r>
            <a:r>
              <a:rPr lang="fr-FR" altLang="en-US" sz="2000" dirty="0">
                <a:solidFill>
                  <a:srgbClr val="000000"/>
                </a:solidFill>
                <a:latin typeface="Times New Roman" panose="02020603050405020304" pitchFamily="18" charset="0"/>
                <a:cs typeface="Times New Roman" panose="02020603050405020304" pitchFamily="18" charset="0"/>
              </a:rPr>
              <a:t> </a:t>
            </a:r>
            <a:r>
              <a:rPr lang="fr-FR" altLang="en-US" sz="2000" dirty="0" err="1">
                <a:solidFill>
                  <a:srgbClr val="000000"/>
                </a:solidFill>
                <a:latin typeface="Times New Roman" panose="02020603050405020304" pitchFamily="18" charset="0"/>
                <a:cs typeface="Times New Roman" panose="02020603050405020304" pitchFamily="18" charset="0"/>
              </a:rPr>
              <a:t>lợi</a:t>
            </a:r>
            <a:r>
              <a:rPr lang="fr-FR" altLang="en-US" sz="2000" dirty="0">
                <a:solidFill>
                  <a:srgbClr val="000000"/>
                </a:solidFill>
                <a:latin typeface="Times New Roman" panose="02020603050405020304" pitchFamily="18" charset="0"/>
                <a:cs typeface="Times New Roman" panose="02020603050405020304" pitchFamily="18" charset="0"/>
              </a:rPr>
              <a:t> </a:t>
            </a:r>
            <a:r>
              <a:rPr lang="fr-FR" altLang="en-US" sz="2000" dirty="0" err="1">
                <a:solidFill>
                  <a:srgbClr val="000000"/>
                </a:solidFill>
                <a:latin typeface="Times New Roman" panose="02020603050405020304" pitchFamily="18" charset="0"/>
                <a:cs typeface="Times New Roman" panose="02020603050405020304" pitchFamily="18" charset="0"/>
              </a:rPr>
              <a:t>thế</a:t>
            </a:r>
            <a:r>
              <a:rPr lang="fr-FR" altLang="en-US" sz="2000" dirty="0">
                <a:solidFill>
                  <a:srgbClr val="000000"/>
                </a:solidFill>
                <a:latin typeface="Times New Roman" panose="02020603050405020304" pitchFamily="18" charset="0"/>
                <a:cs typeface="Times New Roman" panose="02020603050405020304" pitchFamily="18" charset="0"/>
              </a:rPr>
              <a:t> </a:t>
            </a:r>
            <a:r>
              <a:rPr lang="fr-FR" altLang="en-US" sz="2000" dirty="0" err="1">
                <a:solidFill>
                  <a:srgbClr val="000000"/>
                </a:solidFill>
                <a:latin typeface="Times New Roman" panose="02020603050405020304" pitchFamily="18" charset="0"/>
                <a:cs typeface="Times New Roman" panose="02020603050405020304" pitchFamily="18" charset="0"/>
              </a:rPr>
              <a:t>dựa</a:t>
            </a:r>
            <a:r>
              <a:rPr lang="fr-FR" altLang="en-US" sz="2000" dirty="0">
                <a:solidFill>
                  <a:srgbClr val="000000"/>
                </a:solidFill>
                <a:latin typeface="Times New Roman" panose="02020603050405020304" pitchFamily="18" charset="0"/>
                <a:cs typeface="Times New Roman" panose="02020603050405020304" pitchFamily="18" charset="0"/>
              </a:rPr>
              <a:t> </a:t>
            </a:r>
            <a:r>
              <a:rPr lang="fr-FR" altLang="en-US" sz="2000" dirty="0" err="1">
                <a:solidFill>
                  <a:srgbClr val="000000"/>
                </a:solidFill>
                <a:latin typeface="Times New Roman" panose="02020603050405020304" pitchFamily="18" charset="0"/>
                <a:cs typeface="Times New Roman" panose="02020603050405020304" pitchFamily="18" charset="0"/>
              </a:rPr>
              <a:t>trên</a:t>
            </a:r>
            <a:r>
              <a:rPr lang="fr-FR" altLang="en-US" sz="2000" dirty="0">
                <a:solidFill>
                  <a:srgbClr val="000000"/>
                </a:solidFill>
                <a:latin typeface="Times New Roman" panose="02020603050405020304" pitchFamily="18" charset="0"/>
                <a:cs typeface="Times New Roman" panose="02020603050405020304" pitchFamily="18" charset="0"/>
              </a:rPr>
              <a:t> chi </a:t>
            </a:r>
            <a:r>
              <a:rPr lang="fr-FR" altLang="en-US" sz="2000" dirty="0" err="1">
                <a:solidFill>
                  <a:srgbClr val="000000"/>
                </a:solidFill>
                <a:latin typeface="Times New Roman" panose="02020603050405020304" pitchFamily="18" charset="0"/>
                <a:cs typeface="Times New Roman" panose="02020603050405020304" pitchFamily="18" charset="0"/>
              </a:rPr>
              <a:t>phí</a:t>
            </a:r>
            <a:endParaRPr lang="en-US" altLang="en-US" sz="2000" dirty="0">
              <a:solidFill>
                <a:srgbClr val="000000"/>
              </a:solidFill>
              <a:latin typeface="Times New Roman" panose="02020603050405020304" pitchFamily="18" charset="0"/>
              <a:cs typeface="Times New Roman" panose="02020603050405020304" pitchFamily="18" charset="0"/>
            </a:endParaRPr>
          </a:p>
        </p:txBody>
      </p:sp>
      <p:sp>
        <p:nvSpPr>
          <p:cNvPr id="52234" name="AutoShape 23">
            <a:extLst>
              <a:ext uri="{FF2B5EF4-FFF2-40B4-BE49-F238E27FC236}">
                <a16:creationId xmlns:a16="http://schemas.microsoft.com/office/drawing/2014/main" id="{25B6B080-A3D9-4B97-B457-7D8C43ABC1F8}"/>
              </a:ext>
            </a:extLst>
          </p:cNvPr>
          <p:cNvSpPr>
            <a:spLocks noChangeArrowheads="1"/>
          </p:cNvSpPr>
          <p:nvPr/>
        </p:nvSpPr>
        <p:spPr bwMode="auto">
          <a:xfrm>
            <a:off x="1968500" y="2449514"/>
            <a:ext cx="1346200" cy="1296987"/>
          </a:xfrm>
          <a:prstGeom prst="triangle">
            <a:avLst>
              <a:gd name="adj" fmla="val 48324"/>
            </a:avLst>
          </a:prstGeom>
          <a:solidFill>
            <a:srgbClr val="FAFD00"/>
          </a:solidFill>
          <a:ln w="9525">
            <a:solidFill>
              <a:schemeClr val="bg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vi-VN" altLang="en-US" sz="2800" b="1">
              <a:solidFill>
                <a:srgbClr val="000099"/>
              </a:solidFill>
              <a:latin typeface="Times New Roman" panose="02020603050405020304" pitchFamily="18" charset="0"/>
              <a:cs typeface="Times New Roman" panose="02020603050405020304" pitchFamily="18" charset="0"/>
            </a:endParaRPr>
          </a:p>
        </p:txBody>
      </p:sp>
      <p:sp>
        <p:nvSpPr>
          <p:cNvPr id="52235" name="AutoShape 24">
            <a:extLst>
              <a:ext uri="{FF2B5EF4-FFF2-40B4-BE49-F238E27FC236}">
                <a16:creationId xmlns:a16="http://schemas.microsoft.com/office/drawing/2014/main" id="{1D2EB5B5-CBA3-4FF9-9AFB-20649CEB482A}"/>
              </a:ext>
            </a:extLst>
          </p:cNvPr>
          <p:cNvSpPr>
            <a:spLocks noChangeArrowheads="1"/>
          </p:cNvSpPr>
          <p:nvPr/>
        </p:nvSpPr>
        <p:spPr bwMode="auto">
          <a:xfrm flipV="1">
            <a:off x="1400176" y="3738564"/>
            <a:ext cx="2492375" cy="11509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9871B"/>
          </a:solidFill>
          <a:ln w="9525">
            <a:solidFill>
              <a:schemeClr val="bg1"/>
            </a:solidFill>
            <a:miter lim="800000"/>
            <a:headEnd/>
            <a:tailEnd/>
          </a:ln>
        </p:spPr>
        <p:txBody>
          <a:bodyPr wrap="none" anchor="ctr"/>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52236" name="Text Box 25">
            <a:extLst>
              <a:ext uri="{FF2B5EF4-FFF2-40B4-BE49-F238E27FC236}">
                <a16:creationId xmlns:a16="http://schemas.microsoft.com/office/drawing/2014/main" id="{E7FE6977-DB90-4D57-816B-323825F9A07E}"/>
              </a:ext>
            </a:extLst>
          </p:cNvPr>
          <p:cNvSpPr txBox="1">
            <a:spLocks noChangeArrowheads="1"/>
          </p:cNvSpPr>
          <p:nvPr/>
        </p:nvSpPr>
        <p:spPr bwMode="auto">
          <a:xfrm>
            <a:off x="4433165" y="256103"/>
            <a:ext cx="4857750" cy="430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0" fontAlgn="base" hangingPunct="0">
              <a:spcBef>
                <a:spcPct val="0"/>
              </a:spcBef>
              <a:spcAft>
                <a:spcPct val="0"/>
              </a:spcAft>
              <a:defRPr/>
            </a:pPr>
            <a:r>
              <a:rPr lang="en-GB" altLang="en-US" sz="2200" b="1" dirty="0" err="1">
                <a:solidFill>
                  <a:srgbClr val="000099"/>
                </a:solidFill>
                <a:latin typeface="Times New Roman" panose="02020603050405020304" pitchFamily="18" charset="0"/>
                <a:cs typeface="Times New Roman" panose="02020603050405020304" pitchFamily="18" charset="0"/>
              </a:rPr>
              <a:t>Xác</a:t>
            </a:r>
            <a:r>
              <a:rPr lang="en-GB" altLang="en-US" sz="2200" b="1" dirty="0">
                <a:solidFill>
                  <a:srgbClr val="000099"/>
                </a:solidFill>
                <a:latin typeface="Times New Roman" panose="02020603050405020304" pitchFamily="18" charset="0"/>
                <a:cs typeface="Times New Roman" panose="02020603050405020304" pitchFamily="18" charset="0"/>
              </a:rPr>
              <a:t> </a:t>
            </a:r>
            <a:r>
              <a:rPr lang="en-GB" altLang="en-US" sz="2200" b="1" dirty="0" err="1">
                <a:solidFill>
                  <a:srgbClr val="000099"/>
                </a:solidFill>
                <a:latin typeface="Times New Roman" panose="02020603050405020304" pitchFamily="18" charset="0"/>
                <a:cs typeface="Times New Roman" panose="02020603050405020304" pitchFamily="18" charset="0"/>
              </a:rPr>
              <a:t>định</a:t>
            </a:r>
            <a:r>
              <a:rPr lang="en-GB" altLang="en-US" sz="2200" b="1" dirty="0">
                <a:solidFill>
                  <a:srgbClr val="000099"/>
                </a:solidFill>
                <a:latin typeface="Times New Roman" panose="02020603050405020304" pitchFamily="18" charset="0"/>
                <a:cs typeface="Times New Roman" panose="02020603050405020304" pitchFamily="18" charset="0"/>
              </a:rPr>
              <a:t> </a:t>
            </a:r>
            <a:r>
              <a:rPr lang="en-GB" altLang="en-US" sz="2200" b="1" dirty="0" err="1">
                <a:solidFill>
                  <a:srgbClr val="000099"/>
                </a:solidFill>
                <a:latin typeface="Times New Roman" panose="02020603050405020304" pitchFamily="18" charset="0"/>
                <a:cs typeface="Times New Roman" panose="02020603050405020304" pitchFamily="18" charset="0"/>
              </a:rPr>
              <a:t>Chất</a:t>
            </a:r>
            <a:r>
              <a:rPr lang="en-GB" altLang="en-US" sz="2200" b="1" dirty="0">
                <a:solidFill>
                  <a:srgbClr val="000099"/>
                </a:solidFill>
                <a:latin typeface="Times New Roman" panose="02020603050405020304" pitchFamily="18" charset="0"/>
                <a:cs typeface="Times New Roman" panose="02020603050405020304" pitchFamily="18" charset="0"/>
              </a:rPr>
              <a:t> </a:t>
            </a:r>
            <a:r>
              <a:rPr lang="en-GB" altLang="en-US" sz="2200" b="1" dirty="0" err="1">
                <a:solidFill>
                  <a:srgbClr val="000099"/>
                </a:solidFill>
                <a:latin typeface="Times New Roman" panose="02020603050405020304" pitchFamily="18" charset="0"/>
                <a:cs typeface="Times New Roman" panose="02020603050405020304" pitchFamily="18" charset="0"/>
              </a:rPr>
              <a:t>lượng</a:t>
            </a:r>
            <a:r>
              <a:rPr lang="en-GB" altLang="en-US" sz="2200" b="1" dirty="0">
                <a:solidFill>
                  <a:srgbClr val="000099"/>
                </a:solidFill>
                <a:latin typeface="Times New Roman" panose="02020603050405020304" pitchFamily="18" charset="0"/>
                <a:cs typeface="Times New Roman" panose="02020603050405020304" pitchFamily="18" charset="0"/>
              </a:rPr>
              <a:t> </a:t>
            </a:r>
            <a:r>
              <a:rPr lang="en-GB" altLang="en-US" sz="2200" b="1" dirty="0" err="1">
                <a:solidFill>
                  <a:srgbClr val="000099"/>
                </a:solidFill>
                <a:latin typeface="Times New Roman" panose="02020603050405020304" pitchFamily="18" charset="0"/>
                <a:cs typeface="Times New Roman" panose="02020603050405020304" pitchFamily="18" charset="0"/>
              </a:rPr>
              <a:t>đoạn</a:t>
            </a:r>
            <a:r>
              <a:rPr lang="en-GB" altLang="en-US" sz="2200" b="1" dirty="0">
                <a:solidFill>
                  <a:srgbClr val="000099"/>
                </a:solidFill>
                <a:latin typeface="Times New Roman" panose="02020603050405020304" pitchFamily="18" charset="0"/>
                <a:cs typeface="Times New Roman" panose="02020603050405020304" pitchFamily="18" charset="0"/>
              </a:rPr>
              <a:t> </a:t>
            </a:r>
            <a:r>
              <a:rPr lang="en-GB" altLang="en-US" sz="2200" b="1" dirty="0" err="1">
                <a:solidFill>
                  <a:srgbClr val="000099"/>
                </a:solidFill>
                <a:latin typeface="Times New Roman" panose="02020603050405020304" pitchFamily="18" charset="0"/>
                <a:cs typeface="Times New Roman" panose="02020603050405020304" pitchFamily="18" charset="0"/>
              </a:rPr>
              <a:t>thị</a:t>
            </a:r>
            <a:r>
              <a:rPr lang="en-GB" altLang="en-US" sz="2200" b="1" dirty="0">
                <a:solidFill>
                  <a:srgbClr val="000099"/>
                </a:solidFill>
                <a:latin typeface="Times New Roman" panose="02020603050405020304" pitchFamily="18" charset="0"/>
                <a:cs typeface="Times New Roman" panose="02020603050405020304" pitchFamily="18" charset="0"/>
              </a:rPr>
              <a:t> </a:t>
            </a:r>
            <a:r>
              <a:rPr lang="en-GB" altLang="en-US" sz="2200" b="1" dirty="0" err="1">
                <a:solidFill>
                  <a:srgbClr val="000099"/>
                </a:solidFill>
                <a:latin typeface="Times New Roman" panose="02020603050405020304" pitchFamily="18" charset="0"/>
                <a:cs typeface="Times New Roman" panose="02020603050405020304" pitchFamily="18" charset="0"/>
              </a:rPr>
              <a:t>trường</a:t>
            </a:r>
            <a:endParaRPr lang="en-GB" altLang="en-US" sz="2200" b="1" dirty="0">
              <a:solidFill>
                <a:srgbClr val="000099"/>
              </a:solidFill>
              <a:latin typeface="Times New Roman" panose="02020603050405020304" pitchFamily="18" charset="0"/>
              <a:cs typeface="Times New Roman" panose="02020603050405020304" pitchFamily="18" charset="0"/>
            </a:endParaRPr>
          </a:p>
        </p:txBody>
      </p:sp>
      <p:sp>
        <p:nvSpPr>
          <p:cNvPr id="52237" name="Text Box 20">
            <a:extLst>
              <a:ext uri="{FF2B5EF4-FFF2-40B4-BE49-F238E27FC236}">
                <a16:creationId xmlns:a16="http://schemas.microsoft.com/office/drawing/2014/main" id="{39DF6143-DD43-4EC0-BFB2-283BF69C1CFD}"/>
              </a:ext>
            </a:extLst>
          </p:cNvPr>
          <p:cNvSpPr txBox="1">
            <a:spLocks noChangeArrowheads="1"/>
          </p:cNvSpPr>
          <p:nvPr/>
        </p:nvSpPr>
        <p:spPr bwMode="auto">
          <a:xfrm>
            <a:off x="7700964" y="4972050"/>
            <a:ext cx="2822575" cy="1785938"/>
          </a:xfrm>
          <a:prstGeom prst="rect">
            <a:avLst/>
          </a:prstGeom>
          <a:solidFill>
            <a:srgbClr val="002060"/>
          </a:solidFill>
          <a:ln w="9525">
            <a:solidFill>
              <a:schemeClr val="tx1"/>
            </a:solidFill>
            <a:miter lim="800000"/>
            <a:headEnd/>
            <a:tailEnd/>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lnSpc>
                <a:spcPct val="150000"/>
              </a:lnSpc>
              <a:spcBef>
                <a:spcPct val="0"/>
              </a:spcBef>
              <a:spcAft>
                <a:spcPct val="0"/>
              </a:spcAft>
              <a:defRPr/>
            </a:pPr>
            <a:r>
              <a:rPr lang="fr-FR" altLang="en-US" sz="2000" b="1" u="sng">
                <a:solidFill>
                  <a:srgbClr val="FFFFFF"/>
                </a:solidFill>
                <a:latin typeface="Times New Roman" panose="02020603050405020304" pitchFamily="18" charset="0"/>
                <a:cs typeface="Times New Roman" panose="02020603050405020304" pitchFamily="18" charset="0"/>
              </a:rPr>
              <a:t>Bất lợi</a:t>
            </a:r>
          </a:p>
          <a:p>
            <a:pPr fontAlgn="base">
              <a:lnSpc>
                <a:spcPct val="150000"/>
              </a:lnSpc>
              <a:spcBef>
                <a:spcPct val="0"/>
              </a:spcBef>
              <a:spcAft>
                <a:spcPct val="0"/>
              </a:spcAft>
              <a:buFontTx/>
              <a:buChar char="•"/>
              <a:defRPr/>
            </a:pPr>
            <a:r>
              <a:rPr lang="fr-FR" altLang="en-US" sz="2000" b="1">
                <a:solidFill>
                  <a:srgbClr val="FFFFFF"/>
                </a:solidFill>
                <a:latin typeface="Times New Roman" panose="02020603050405020304" pitchFamily="18" charset="0"/>
                <a:cs typeface="Times New Roman" panose="02020603050405020304" pitchFamily="18" charset="0"/>
              </a:rPr>
              <a:t> </a:t>
            </a:r>
            <a:r>
              <a:rPr lang="fr-FR" altLang="en-US" sz="2000">
                <a:solidFill>
                  <a:srgbClr val="FFFFFF"/>
                </a:solidFill>
                <a:latin typeface="Times New Roman" panose="02020603050405020304" pitchFamily="18" charset="0"/>
                <a:cs typeface="Times New Roman" panose="02020603050405020304" pitchFamily="18" charset="0"/>
              </a:rPr>
              <a:t>Lợi nhuận cận biên thấp</a:t>
            </a:r>
          </a:p>
          <a:p>
            <a:pPr fontAlgn="base">
              <a:lnSpc>
                <a:spcPct val="150000"/>
              </a:lnSpc>
              <a:spcBef>
                <a:spcPct val="0"/>
              </a:spcBef>
              <a:spcAft>
                <a:spcPct val="0"/>
              </a:spcAft>
              <a:buFontTx/>
              <a:buChar char="•"/>
              <a:defRPr/>
            </a:pPr>
            <a:r>
              <a:rPr lang="fr-FR" altLang="en-US" sz="2000">
                <a:solidFill>
                  <a:srgbClr val="FFFFFF"/>
                </a:solidFill>
                <a:latin typeface="Times New Roman" panose="02020603050405020304" pitchFamily="18" charset="0"/>
                <a:cs typeface="Times New Roman" panose="02020603050405020304" pitchFamily="18" charset="0"/>
              </a:rPr>
              <a:t> Giá rất cạnh tranh</a:t>
            </a:r>
          </a:p>
          <a:p>
            <a:pPr fontAlgn="base">
              <a:spcBef>
                <a:spcPct val="0"/>
              </a:spcBef>
              <a:spcAft>
                <a:spcPct val="0"/>
              </a:spcAft>
              <a:defRPr/>
            </a:pPr>
            <a:endParaRPr lang="en-US" altLang="en-US" sz="2000" b="1">
              <a:solidFill>
                <a:srgbClr val="FFFFFF"/>
              </a:solidFill>
              <a:latin typeface="Times New Roman" panose="02020603050405020304" pitchFamily="18" charset="0"/>
              <a:cs typeface="Times New Roman" panose="02020603050405020304" pitchFamily="18" charset="0"/>
            </a:endParaRPr>
          </a:p>
        </p:txBody>
      </p:sp>
      <p:sp>
        <p:nvSpPr>
          <p:cNvPr id="52238" name="TextBox 25">
            <a:extLst>
              <a:ext uri="{FF2B5EF4-FFF2-40B4-BE49-F238E27FC236}">
                <a16:creationId xmlns:a16="http://schemas.microsoft.com/office/drawing/2014/main" id="{2B4EB7A4-B21E-4FE8-A932-352FE01EB167}"/>
              </a:ext>
            </a:extLst>
          </p:cNvPr>
          <p:cNvSpPr txBox="1">
            <a:spLocks noChangeArrowheads="1"/>
          </p:cNvSpPr>
          <p:nvPr/>
        </p:nvSpPr>
        <p:spPr bwMode="auto">
          <a:xfrm>
            <a:off x="4618040" y="3181747"/>
            <a:ext cx="3244799"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0" fontAlgn="base" hangingPunct="0">
              <a:spcBef>
                <a:spcPct val="0"/>
              </a:spcBef>
              <a:spcAft>
                <a:spcPct val="0"/>
              </a:spcAft>
              <a:defRPr/>
            </a:pPr>
            <a:r>
              <a:rPr lang="vi-VN" altLang="en-US" sz="2800" b="1" dirty="0">
                <a:solidFill>
                  <a:srgbClr val="000099"/>
                </a:solidFill>
                <a:latin typeface="Times New Roman" panose="02020603050405020304" pitchFamily="18" charset="0"/>
                <a:cs typeface="Times New Roman" panose="02020603050405020304" pitchFamily="18" charset="0"/>
              </a:rPr>
              <a:t>Đánh giá thị trường</a:t>
            </a:r>
            <a:endParaRPr lang="en-US" altLang="en-US" sz="2800" b="1" dirty="0">
              <a:solidFill>
                <a:srgbClr val="000099"/>
              </a:solidFill>
              <a:latin typeface="Times New Roman" panose="02020603050405020304" pitchFamily="18" charset="0"/>
              <a:cs typeface="Times New Roman" panose="02020603050405020304" pitchFamily="18" charset="0"/>
            </a:endParaRPr>
          </a:p>
        </p:txBody>
      </p:sp>
      <p:sp>
        <p:nvSpPr>
          <p:cNvPr id="23" name="Slide Number Placeholder 3">
            <a:extLst>
              <a:ext uri="{FF2B5EF4-FFF2-40B4-BE49-F238E27FC236}">
                <a16:creationId xmlns:a16="http://schemas.microsoft.com/office/drawing/2014/main" id="{43983FEE-0750-4E74-98B7-34683FC9B83D}"/>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18</a:t>
            </a:fld>
            <a:endParaRPr lang="en-US" altLang="en-US" sz="1200" dirty="0"/>
          </a:p>
        </p:txBody>
      </p:sp>
    </p:spTree>
    <p:extLst>
      <p:ext uri="{BB962C8B-B14F-4D97-AF65-F5344CB8AC3E}">
        <p14:creationId xmlns:p14="http://schemas.microsoft.com/office/powerpoint/2010/main" val="3474512431"/>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AutoShape 2">
            <a:extLst>
              <a:ext uri="{FF2B5EF4-FFF2-40B4-BE49-F238E27FC236}">
                <a16:creationId xmlns:a16="http://schemas.microsoft.com/office/drawing/2014/main" id="{E5000A58-EA81-478B-85C0-28A2137A8CBF}"/>
              </a:ext>
            </a:extLst>
          </p:cNvPr>
          <p:cNvSpPr>
            <a:spLocks noChangeArrowheads="1"/>
          </p:cNvSpPr>
          <p:nvPr/>
        </p:nvSpPr>
        <p:spPr bwMode="auto">
          <a:xfrm>
            <a:off x="1638300" y="1332340"/>
            <a:ext cx="3162300" cy="4229100"/>
          </a:xfrm>
          <a:prstGeom prst="triangle">
            <a:avLst>
              <a:gd name="adj" fmla="val 50000"/>
            </a:avLst>
          </a:prstGeom>
          <a:solidFill>
            <a:srgbClr val="F6BB00"/>
          </a:solidFill>
          <a:ln w="38100">
            <a:solidFill>
              <a:schemeClr val="bg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endParaRPr lang="vi-VN" altLang="en-US" sz="2800" b="1">
              <a:solidFill>
                <a:srgbClr val="000099"/>
              </a:solidFill>
              <a:latin typeface="Times New Roman" panose="02020603050405020304" pitchFamily="18" charset="0"/>
              <a:cs typeface="Times New Roman" panose="02020603050405020304" pitchFamily="18" charset="0"/>
            </a:endParaRPr>
          </a:p>
        </p:txBody>
      </p:sp>
      <p:sp>
        <p:nvSpPr>
          <p:cNvPr id="53252" name="Line 3">
            <a:extLst>
              <a:ext uri="{FF2B5EF4-FFF2-40B4-BE49-F238E27FC236}">
                <a16:creationId xmlns:a16="http://schemas.microsoft.com/office/drawing/2014/main" id="{074B94CC-BF34-4911-AEDE-99124214EB93}"/>
              </a:ext>
            </a:extLst>
          </p:cNvPr>
          <p:cNvSpPr>
            <a:spLocks noChangeShapeType="1"/>
          </p:cNvSpPr>
          <p:nvPr/>
        </p:nvSpPr>
        <p:spPr bwMode="auto">
          <a:xfrm>
            <a:off x="2658919" y="2936007"/>
            <a:ext cx="1130300"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53253" name="Line 4">
            <a:extLst>
              <a:ext uri="{FF2B5EF4-FFF2-40B4-BE49-F238E27FC236}">
                <a16:creationId xmlns:a16="http://schemas.microsoft.com/office/drawing/2014/main" id="{C2B06718-CD74-428F-9D45-ADF75D572C6F}"/>
              </a:ext>
            </a:extLst>
          </p:cNvPr>
          <p:cNvSpPr>
            <a:spLocks noChangeShapeType="1"/>
          </p:cNvSpPr>
          <p:nvPr/>
        </p:nvSpPr>
        <p:spPr bwMode="auto">
          <a:xfrm>
            <a:off x="2257137" y="4149433"/>
            <a:ext cx="1943100"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46086" name="Text Box 5">
            <a:extLst>
              <a:ext uri="{FF2B5EF4-FFF2-40B4-BE49-F238E27FC236}">
                <a16:creationId xmlns:a16="http://schemas.microsoft.com/office/drawing/2014/main" id="{14A3E26E-B3AB-4A33-B65F-2A02FA219602}"/>
              </a:ext>
            </a:extLst>
          </p:cNvPr>
          <p:cNvSpPr txBox="1">
            <a:spLocks noChangeArrowheads="1"/>
          </p:cNvSpPr>
          <p:nvPr/>
        </p:nvSpPr>
        <p:spPr bwMode="auto">
          <a:xfrm>
            <a:off x="4652963" y="2756768"/>
            <a:ext cx="1552575" cy="707886"/>
          </a:xfrm>
          <a:prstGeom prst="rect">
            <a:avLst/>
          </a:prstGeom>
          <a:solidFill>
            <a:schemeClr val="accent2">
              <a:lumMod val="75000"/>
            </a:schemeClr>
          </a:solidFill>
          <a:ln>
            <a:noFill/>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r>
              <a:rPr lang="en-US" sz="2000" b="1" dirty="0" err="1">
                <a:solidFill>
                  <a:srgbClr val="FFFFFF"/>
                </a:solidFill>
                <a:latin typeface="Times New Roman" panose="02020603050405020304" pitchFamily="18" charset="0"/>
                <a:cs typeface="Times New Roman" panose="02020603050405020304" pitchFamily="18" charset="0"/>
              </a:rPr>
              <a:t>Sản</a:t>
            </a:r>
            <a:r>
              <a:rPr lang="en-US" sz="2000" b="1" dirty="0">
                <a:solidFill>
                  <a:srgbClr val="FFFFFF"/>
                </a:solidFill>
                <a:latin typeface="Times New Roman" panose="02020603050405020304" pitchFamily="18" charset="0"/>
                <a:cs typeface="Times New Roman" panose="02020603050405020304" pitchFamily="18" charset="0"/>
              </a:rPr>
              <a:t> </a:t>
            </a:r>
            <a:r>
              <a:rPr lang="en-US" sz="2000" b="1" dirty="0" err="1">
                <a:solidFill>
                  <a:srgbClr val="FFFFFF"/>
                </a:solidFill>
                <a:latin typeface="Times New Roman" panose="02020603050405020304" pitchFamily="18" charset="0"/>
                <a:cs typeface="Times New Roman" panose="02020603050405020304" pitchFamily="18" charset="0"/>
              </a:rPr>
              <a:t>phẩm</a:t>
            </a:r>
            <a:endParaRPr lang="en-US" sz="2000" b="1" dirty="0">
              <a:solidFill>
                <a:srgbClr val="FFFFFF"/>
              </a:solidFill>
              <a:latin typeface="Times New Roman" panose="02020603050405020304" pitchFamily="18" charset="0"/>
              <a:cs typeface="Times New Roman" panose="02020603050405020304" pitchFamily="18" charset="0"/>
            </a:endParaRPr>
          </a:p>
          <a:p>
            <a:pPr algn="ctr" fontAlgn="base">
              <a:spcBef>
                <a:spcPct val="0"/>
              </a:spcBef>
              <a:spcAft>
                <a:spcPct val="0"/>
              </a:spcAft>
              <a:defRPr/>
            </a:pPr>
            <a:r>
              <a:rPr lang="en-US" sz="2000" b="1" dirty="0">
                <a:solidFill>
                  <a:srgbClr val="FFFFFF"/>
                </a:solidFill>
                <a:latin typeface="Times New Roman" panose="02020603050405020304" pitchFamily="18" charset="0"/>
                <a:cs typeface="Times New Roman" panose="02020603050405020304" pitchFamily="18" charset="0"/>
              </a:rPr>
              <a:t> </a:t>
            </a:r>
            <a:r>
              <a:rPr lang="en-US" sz="2000" b="1" dirty="0" err="1">
                <a:solidFill>
                  <a:srgbClr val="FFFFFF"/>
                </a:solidFill>
                <a:latin typeface="Times New Roman" panose="02020603050405020304" pitchFamily="18" charset="0"/>
                <a:cs typeface="Times New Roman" panose="02020603050405020304" pitchFamily="18" charset="0"/>
              </a:rPr>
              <a:t>giá</a:t>
            </a:r>
            <a:r>
              <a:rPr lang="en-US" sz="2000" b="1" dirty="0">
                <a:solidFill>
                  <a:srgbClr val="FFFFFF"/>
                </a:solidFill>
                <a:latin typeface="Times New Roman" panose="02020603050405020304" pitchFamily="18" charset="0"/>
                <a:cs typeface="Times New Roman" panose="02020603050405020304" pitchFamily="18" charset="0"/>
              </a:rPr>
              <a:t> </a:t>
            </a:r>
            <a:r>
              <a:rPr lang="en-US" sz="2000" b="1" dirty="0" err="1">
                <a:solidFill>
                  <a:srgbClr val="FFFFFF"/>
                </a:solidFill>
                <a:latin typeface="Times New Roman" panose="02020603050405020304" pitchFamily="18" charset="0"/>
                <a:cs typeface="Times New Roman" panose="02020603050405020304" pitchFamily="18" charset="0"/>
              </a:rPr>
              <a:t>rẻ</a:t>
            </a:r>
            <a:endParaRPr lang="en-US" sz="2000" b="1" dirty="0">
              <a:solidFill>
                <a:srgbClr val="FFFFFF"/>
              </a:solidFill>
              <a:latin typeface="Times New Roman" panose="02020603050405020304" pitchFamily="18" charset="0"/>
              <a:cs typeface="Times New Roman" panose="02020603050405020304" pitchFamily="18" charset="0"/>
            </a:endParaRPr>
          </a:p>
        </p:txBody>
      </p:sp>
      <p:sp>
        <p:nvSpPr>
          <p:cNvPr id="53255" name="Text Box 6">
            <a:extLst>
              <a:ext uri="{FF2B5EF4-FFF2-40B4-BE49-F238E27FC236}">
                <a16:creationId xmlns:a16="http://schemas.microsoft.com/office/drawing/2014/main" id="{7C3C008C-EDDC-4558-A4EE-BCCF91065F05}"/>
              </a:ext>
            </a:extLst>
          </p:cNvPr>
          <p:cNvSpPr txBox="1">
            <a:spLocks noChangeArrowheads="1"/>
          </p:cNvSpPr>
          <p:nvPr/>
        </p:nvSpPr>
        <p:spPr bwMode="auto">
          <a:xfrm>
            <a:off x="2219325" y="4569689"/>
            <a:ext cx="1900238"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lnSpc>
                <a:spcPct val="150000"/>
              </a:lnSpc>
              <a:spcBef>
                <a:spcPct val="0"/>
              </a:spcBef>
              <a:spcAft>
                <a:spcPct val="0"/>
              </a:spcAft>
              <a:defRPr/>
            </a:pPr>
            <a:r>
              <a:rPr lang="en-US" altLang="en-US" sz="1600" b="1" dirty="0" err="1">
                <a:solidFill>
                  <a:srgbClr val="000099"/>
                </a:solidFill>
                <a:latin typeface="Times New Roman" panose="02020603050405020304" pitchFamily="18" charset="0"/>
                <a:cs typeface="Times New Roman" panose="02020603050405020304" pitchFamily="18" charset="0"/>
              </a:rPr>
              <a:t>Những</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nhóm</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người</a:t>
            </a:r>
            <a:endParaRPr lang="en-US" altLang="en-US" sz="1600" b="1" dirty="0">
              <a:solidFill>
                <a:srgbClr val="000099"/>
              </a:solidFill>
              <a:latin typeface="Times New Roman" panose="02020603050405020304" pitchFamily="18" charset="0"/>
              <a:cs typeface="Times New Roman" panose="02020603050405020304" pitchFamily="18" charset="0"/>
            </a:endParaRPr>
          </a:p>
          <a:p>
            <a:pPr algn="ctr" fontAlgn="base">
              <a:lnSpc>
                <a:spcPct val="150000"/>
              </a:lnSpc>
              <a:spcBef>
                <a:spcPct val="0"/>
              </a:spcBef>
              <a:spcAft>
                <a:spcPct val="0"/>
              </a:spcAft>
              <a:defRPr/>
            </a:pPr>
            <a:r>
              <a:rPr lang="en-US" altLang="en-US" sz="1600" b="1" dirty="0" err="1">
                <a:solidFill>
                  <a:srgbClr val="000099"/>
                </a:solidFill>
                <a:latin typeface="Times New Roman" panose="02020603050405020304" pitchFamily="18" charset="0"/>
                <a:cs typeface="Times New Roman" panose="02020603050405020304" pitchFamily="18" charset="0"/>
              </a:rPr>
              <a:t>Có</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thu</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nhập</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thấp</a:t>
            </a:r>
            <a:endParaRPr lang="en-US" altLang="en-US" sz="1600" b="1" dirty="0">
              <a:solidFill>
                <a:srgbClr val="000099"/>
              </a:solidFill>
              <a:latin typeface="Times New Roman" panose="02020603050405020304" pitchFamily="18" charset="0"/>
              <a:cs typeface="Times New Roman" panose="02020603050405020304" pitchFamily="18" charset="0"/>
            </a:endParaRPr>
          </a:p>
        </p:txBody>
      </p:sp>
      <p:sp>
        <p:nvSpPr>
          <p:cNvPr id="53256" name="Text Box 7">
            <a:extLst>
              <a:ext uri="{FF2B5EF4-FFF2-40B4-BE49-F238E27FC236}">
                <a16:creationId xmlns:a16="http://schemas.microsoft.com/office/drawing/2014/main" id="{1F5C5D68-476B-47DD-BDB5-858BDA5D0784}"/>
              </a:ext>
            </a:extLst>
          </p:cNvPr>
          <p:cNvSpPr txBox="1">
            <a:spLocks noChangeArrowheads="1"/>
          </p:cNvSpPr>
          <p:nvPr/>
        </p:nvSpPr>
        <p:spPr bwMode="auto">
          <a:xfrm>
            <a:off x="2667000" y="3083500"/>
            <a:ext cx="107315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lnSpc>
                <a:spcPct val="150000"/>
              </a:lnSpc>
              <a:spcBef>
                <a:spcPct val="0"/>
              </a:spcBef>
              <a:spcAft>
                <a:spcPct val="0"/>
              </a:spcAft>
              <a:defRPr/>
            </a:pPr>
            <a:r>
              <a:rPr lang="en-US" altLang="en-US" sz="1600" b="1" dirty="0" err="1">
                <a:solidFill>
                  <a:srgbClr val="000099"/>
                </a:solidFill>
                <a:latin typeface="Times New Roman" panose="02020603050405020304" pitchFamily="18" charset="0"/>
                <a:cs typeface="Times New Roman" panose="02020603050405020304" pitchFamily="18" charset="0"/>
              </a:rPr>
              <a:t>Tầng</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lớp</a:t>
            </a:r>
            <a:r>
              <a:rPr lang="en-US" altLang="en-US" sz="1600" b="1" dirty="0">
                <a:solidFill>
                  <a:srgbClr val="000099"/>
                </a:solidFill>
                <a:latin typeface="Times New Roman" panose="02020603050405020304" pitchFamily="18" charset="0"/>
                <a:cs typeface="Times New Roman" panose="02020603050405020304" pitchFamily="18" charset="0"/>
              </a:rPr>
              <a:t> </a:t>
            </a:r>
          </a:p>
          <a:p>
            <a:pPr fontAlgn="base">
              <a:lnSpc>
                <a:spcPct val="150000"/>
              </a:lnSpc>
              <a:spcBef>
                <a:spcPct val="0"/>
              </a:spcBef>
              <a:spcAft>
                <a:spcPct val="0"/>
              </a:spcAft>
              <a:defRPr/>
            </a:pPr>
            <a:r>
              <a:rPr lang="en-US" altLang="en-US" sz="1600" b="1" dirty="0" err="1">
                <a:solidFill>
                  <a:srgbClr val="000099"/>
                </a:solidFill>
                <a:latin typeface="Times New Roman" panose="02020603050405020304" pitchFamily="18" charset="0"/>
                <a:cs typeface="Times New Roman" panose="02020603050405020304" pitchFamily="18" charset="0"/>
              </a:rPr>
              <a:t>Trung</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lưu</a:t>
            </a:r>
            <a:endParaRPr lang="en-US" altLang="en-US" sz="1600" b="1" dirty="0">
              <a:solidFill>
                <a:srgbClr val="000099"/>
              </a:solidFill>
              <a:latin typeface="Times New Roman" panose="02020603050405020304" pitchFamily="18" charset="0"/>
              <a:cs typeface="Times New Roman" panose="02020603050405020304" pitchFamily="18" charset="0"/>
            </a:endParaRPr>
          </a:p>
        </p:txBody>
      </p:sp>
      <p:sp>
        <p:nvSpPr>
          <p:cNvPr id="53257" name="Text Box 8">
            <a:extLst>
              <a:ext uri="{FF2B5EF4-FFF2-40B4-BE49-F238E27FC236}">
                <a16:creationId xmlns:a16="http://schemas.microsoft.com/office/drawing/2014/main" id="{EB30E1B3-40DE-4B89-AF81-AC1F11FD938C}"/>
              </a:ext>
            </a:extLst>
          </p:cNvPr>
          <p:cNvSpPr txBox="1">
            <a:spLocks noChangeArrowheads="1"/>
          </p:cNvSpPr>
          <p:nvPr/>
        </p:nvSpPr>
        <p:spPr bwMode="auto">
          <a:xfrm>
            <a:off x="2741611" y="2281560"/>
            <a:ext cx="10445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r>
              <a:rPr lang="en-US" altLang="en-US" sz="1600" b="1" dirty="0">
                <a:solidFill>
                  <a:srgbClr val="000099"/>
                </a:solidFill>
                <a:latin typeface="Times New Roman" panose="02020603050405020304" pitchFamily="18" charset="0"/>
                <a:cs typeface="Times New Roman" panose="02020603050405020304" pitchFamily="18" charset="0"/>
              </a:rPr>
              <a:t>Thu </a:t>
            </a:r>
            <a:r>
              <a:rPr lang="en-US" altLang="en-US" sz="1600" b="1" dirty="0" err="1">
                <a:solidFill>
                  <a:srgbClr val="000099"/>
                </a:solidFill>
                <a:latin typeface="Times New Roman" panose="02020603050405020304" pitchFamily="18" charset="0"/>
                <a:cs typeface="Times New Roman" panose="02020603050405020304" pitchFamily="18" charset="0"/>
              </a:rPr>
              <a:t>nhập</a:t>
            </a:r>
            <a:endParaRPr lang="en-US" altLang="en-US" sz="1600" b="1" dirty="0">
              <a:solidFill>
                <a:srgbClr val="000099"/>
              </a:solidFill>
              <a:latin typeface="Times New Roman" panose="02020603050405020304" pitchFamily="18" charset="0"/>
              <a:cs typeface="Times New Roman" panose="02020603050405020304" pitchFamily="18" charset="0"/>
            </a:endParaRPr>
          </a:p>
          <a:p>
            <a:pPr algn="ctr" fontAlgn="base">
              <a:lnSpc>
                <a:spcPct val="150000"/>
              </a:lnSpc>
              <a:spcBef>
                <a:spcPct val="0"/>
              </a:spcBef>
              <a:spcAft>
                <a:spcPct val="0"/>
              </a:spcAft>
              <a:defRPr/>
            </a:pPr>
            <a:r>
              <a:rPr lang="en-US" altLang="en-US" sz="1600" b="1" dirty="0" err="1">
                <a:solidFill>
                  <a:srgbClr val="000099"/>
                </a:solidFill>
                <a:latin typeface="Times New Roman" panose="02020603050405020304" pitchFamily="18" charset="0"/>
                <a:cs typeface="Times New Roman" panose="02020603050405020304" pitchFamily="18" charset="0"/>
              </a:rPr>
              <a:t>Rất</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cao</a:t>
            </a:r>
            <a:endParaRPr lang="en-US" altLang="en-US" sz="1600" b="1" dirty="0">
              <a:solidFill>
                <a:srgbClr val="000099"/>
              </a:solidFill>
              <a:latin typeface="Times New Roman" panose="02020603050405020304" pitchFamily="18" charset="0"/>
              <a:cs typeface="Times New Roman" panose="02020603050405020304" pitchFamily="18" charset="0"/>
            </a:endParaRPr>
          </a:p>
        </p:txBody>
      </p:sp>
      <p:sp>
        <p:nvSpPr>
          <p:cNvPr id="53258" name="Text Box 9">
            <a:extLst>
              <a:ext uri="{FF2B5EF4-FFF2-40B4-BE49-F238E27FC236}">
                <a16:creationId xmlns:a16="http://schemas.microsoft.com/office/drawing/2014/main" id="{C916736B-BF0C-4487-B418-3BEC85A247D3}"/>
              </a:ext>
            </a:extLst>
          </p:cNvPr>
          <p:cNvSpPr txBox="1">
            <a:spLocks noChangeArrowheads="1"/>
          </p:cNvSpPr>
          <p:nvPr/>
        </p:nvSpPr>
        <p:spPr bwMode="auto">
          <a:xfrm>
            <a:off x="1832268" y="5967844"/>
            <a:ext cx="2781300" cy="70802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r>
              <a:rPr lang="en-US" altLang="en-US" sz="2000" b="1" dirty="0" err="1">
                <a:solidFill>
                  <a:srgbClr val="FF3300"/>
                </a:solidFill>
                <a:latin typeface="Times New Roman" panose="02020603050405020304" pitchFamily="18" charset="0"/>
                <a:cs typeface="Times New Roman" panose="02020603050405020304" pitchFamily="18" charset="0"/>
              </a:rPr>
              <a:t>Các</a:t>
            </a:r>
            <a:r>
              <a:rPr lang="en-US" altLang="en-US" sz="2000" b="1" dirty="0">
                <a:solidFill>
                  <a:srgbClr val="FF3300"/>
                </a:solidFill>
                <a:latin typeface="Times New Roman" panose="02020603050405020304" pitchFamily="18" charset="0"/>
                <a:cs typeface="Times New Roman" panose="02020603050405020304" pitchFamily="18" charset="0"/>
              </a:rPr>
              <a:t> </a:t>
            </a:r>
            <a:r>
              <a:rPr lang="en-US" altLang="en-US" sz="2000" b="1" dirty="0" err="1">
                <a:solidFill>
                  <a:srgbClr val="FF3300"/>
                </a:solidFill>
                <a:latin typeface="Times New Roman" panose="02020603050405020304" pitchFamily="18" charset="0"/>
                <a:cs typeface="Times New Roman" panose="02020603050405020304" pitchFamily="18" charset="0"/>
              </a:rPr>
              <a:t>đoạn</a:t>
            </a:r>
            <a:r>
              <a:rPr lang="en-US" altLang="en-US" sz="2000" b="1" dirty="0">
                <a:solidFill>
                  <a:srgbClr val="FF3300"/>
                </a:solidFill>
                <a:latin typeface="Times New Roman" panose="02020603050405020304" pitchFamily="18" charset="0"/>
                <a:cs typeface="Times New Roman" panose="02020603050405020304" pitchFamily="18" charset="0"/>
              </a:rPr>
              <a:t> </a:t>
            </a:r>
            <a:r>
              <a:rPr lang="en-US" altLang="en-US" sz="2000" b="1" dirty="0" err="1">
                <a:solidFill>
                  <a:srgbClr val="FF3300"/>
                </a:solidFill>
                <a:latin typeface="Times New Roman" panose="02020603050405020304" pitchFamily="18" charset="0"/>
                <a:cs typeface="Times New Roman" panose="02020603050405020304" pitchFamily="18" charset="0"/>
              </a:rPr>
              <a:t>thị</a:t>
            </a:r>
            <a:r>
              <a:rPr lang="en-US" altLang="en-US" sz="2000" b="1" dirty="0">
                <a:solidFill>
                  <a:srgbClr val="FF3300"/>
                </a:solidFill>
                <a:latin typeface="Times New Roman" panose="02020603050405020304" pitchFamily="18" charset="0"/>
                <a:cs typeface="Times New Roman" panose="02020603050405020304" pitchFamily="18" charset="0"/>
              </a:rPr>
              <a:t> </a:t>
            </a:r>
            <a:r>
              <a:rPr lang="en-US" altLang="en-US" sz="2000" b="1" dirty="0" err="1">
                <a:solidFill>
                  <a:srgbClr val="FF3300"/>
                </a:solidFill>
                <a:latin typeface="Times New Roman" panose="02020603050405020304" pitchFamily="18" charset="0"/>
                <a:cs typeface="Times New Roman" panose="02020603050405020304" pitchFamily="18" charset="0"/>
              </a:rPr>
              <a:t>trường</a:t>
            </a:r>
            <a:r>
              <a:rPr lang="en-US" altLang="en-US" sz="2000" b="1" dirty="0">
                <a:solidFill>
                  <a:srgbClr val="FF3300"/>
                </a:solidFill>
                <a:latin typeface="Times New Roman" panose="02020603050405020304" pitchFamily="18" charset="0"/>
                <a:cs typeface="Times New Roman" panose="02020603050405020304" pitchFamily="18" charset="0"/>
              </a:rPr>
              <a:t> </a:t>
            </a:r>
            <a:r>
              <a:rPr lang="en-US" altLang="en-US" sz="2000" b="1" dirty="0" err="1">
                <a:solidFill>
                  <a:srgbClr val="FF3300"/>
                </a:solidFill>
                <a:latin typeface="Times New Roman" panose="02020603050405020304" pitchFamily="18" charset="0"/>
                <a:cs typeface="Times New Roman" panose="02020603050405020304" pitchFamily="18" charset="0"/>
              </a:rPr>
              <a:t>về</a:t>
            </a:r>
            <a:r>
              <a:rPr lang="en-US" altLang="en-US" sz="2000" b="1" dirty="0">
                <a:solidFill>
                  <a:srgbClr val="FF3300"/>
                </a:solidFill>
                <a:latin typeface="Times New Roman" panose="02020603050405020304" pitchFamily="18" charset="0"/>
                <a:cs typeface="Times New Roman" panose="02020603050405020304" pitchFamily="18" charset="0"/>
              </a:rPr>
              <a:t> </a:t>
            </a:r>
          </a:p>
          <a:p>
            <a:pPr algn="ctr" fontAlgn="base">
              <a:spcBef>
                <a:spcPct val="0"/>
              </a:spcBef>
              <a:spcAft>
                <a:spcPct val="0"/>
              </a:spcAft>
              <a:defRPr/>
            </a:pPr>
            <a:r>
              <a:rPr lang="en-US" altLang="en-US" sz="2000" b="1" dirty="0" err="1">
                <a:solidFill>
                  <a:srgbClr val="FF3300"/>
                </a:solidFill>
                <a:latin typeface="Times New Roman" panose="02020603050405020304" pitchFamily="18" charset="0"/>
                <a:cs typeface="Times New Roman" panose="02020603050405020304" pitchFamily="18" charset="0"/>
              </a:rPr>
              <a:t>khách</a:t>
            </a:r>
            <a:r>
              <a:rPr lang="en-US" altLang="en-US" sz="2000" b="1" dirty="0">
                <a:solidFill>
                  <a:srgbClr val="FF3300"/>
                </a:solidFill>
                <a:latin typeface="Times New Roman" panose="02020603050405020304" pitchFamily="18" charset="0"/>
                <a:cs typeface="Times New Roman" panose="02020603050405020304" pitchFamily="18" charset="0"/>
              </a:rPr>
              <a:t> </a:t>
            </a:r>
            <a:r>
              <a:rPr lang="en-US" altLang="en-US" sz="2000" b="1" dirty="0" err="1">
                <a:solidFill>
                  <a:srgbClr val="FF3300"/>
                </a:solidFill>
                <a:latin typeface="Times New Roman" panose="02020603050405020304" pitchFamily="18" charset="0"/>
                <a:cs typeface="Times New Roman" panose="02020603050405020304" pitchFamily="18" charset="0"/>
              </a:rPr>
              <a:t>hàng</a:t>
            </a:r>
            <a:r>
              <a:rPr lang="en-US" altLang="en-US" sz="2000" b="1" dirty="0">
                <a:solidFill>
                  <a:srgbClr val="FF3300"/>
                </a:solidFill>
                <a:latin typeface="Times New Roman" panose="02020603050405020304" pitchFamily="18" charset="0"/>
                <a:cs typeface="Times New Roman" panose="02020603050405020304" pitchFamily="18" charset="0"/>
              </a:rPr>
              <a:t> </a:t>
            </a:r>
            <a:r>
              <a:rPr lang="en-US" altLang="en-US" sz="2000" b="1" dirty="0" err="1">
                <a:solidFill>
                  <a:srgbClr val="FF3300"/>
                </a:solidFill>
                <a:latin typeface="Times New Roman" panose="02020603050405020304" pitchFamily="18" charset="0"/>
                <a:cs typeface="Times New Roman" panose="02020603050405020304" pitchFamily="18" charset="0"/>
              </a:rPr>
              <a:t>tiêu</a:t>
            </a:r>
            <a:r>
              <a:rPr lang="en-US" altLang="en-US" sz="2000" b="1" dirty="0">
                <a:solidFill>
                  <a:srgbClr val="FF3300"/>
                </a:solidFill>
                <a:latin typeface="Times New Roman" panose="02020603050405020304" pitchFamily="18" charset="0"/>
                <a:cs typeface="Times New Roman" panose="02020603050405020304" pitchFamily="18" charset="0"/>
              </a:rPr>
              <a:t> </a:t>
            </a:r>
            <a:r>
              <a:rPr lang="en-US" altLang="en-US" sz="2000" b="1" dirty="0" err="1">
                <a:solidFill>
                  <a:srgbClr val="FF3300"/>
                </a:solidFill>
                <a:latin typeface="Times New Roman" panose="02020603050405020304" pitchFamily="18" charset="0"/>
                <a:cs typeface="Times New Roman" panose="02020603050405020304" pitchFamily="18" charset="0"/>
              </a:rPr>
              <a:t>dùng</a:t>
            </a:r>
            <a:endParaRPr lang="en-US" altLang="en-US" sz="2000" b="1" dirty="0">
              <a:solidFill>
                <a:srgbClr val="FF3300"/>
              </a:solidFill>
              <a:latin typeface="Times New Roman" panose="02020603050405020304" pitchFamily="18" charset="0"/>
              <a:cs typeface="Times New Roman" panose="02020603050405020304" pitchFamily="18" charset="0"/>
            </a:endParaRPr>
          </a:p>
        </p:txBody>
      </p:sp>
      <p:sp>
        <p:nvSpPr>
          <p:cNvPr id="53259" name="Text Box 10">
            <a:extLst>
              <a:ext uri="{FF2B5EF4-FFF2-40B4-BE49-F238E27FC236}">
                <a16:creationId xmlns:a16="http://schemas.microsoft.com/office/drawing/2014/main" id="{5C162F01-4361-4336-8FC8-503C0C7FF141}"/>
              </a:ext>
            </a:extLst>
          </p:cNvPr>
          <p:cNvSpPr txBox="1">
            <a:spLocks noChangeArrowheads="1"/>
          </p:cNvSpPr>
          <p:nvPr/>
        </p:nvSpPr>
        <p:spPr bwMode="auto">
          <a:xfrm>
            <a:off x="8005614" y="5529264"/>
            <a:ext cx="2474913" cy="70802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r>
              <a:rPr lang="en-US" altLang="en-US" sz="2000" b="1" dirty="0" err="1">
                <a:solidFill>
                  <a:srgbClr val="FF3300"/>
                </a:solidFill>
                <a:latin typeface="Times New Roman" panose="02020603050405020304" pitchFamily="18" charset="0"/>
                <a:cs typeface="Times New Roman" panose="02020603050405020304" pitchFamily="18" charset="0"/>
              </a:rPr>
              <a:t>Các</a:t>
            </a:r>
            <a:r>
              <a:rPr lang="en-US" altLang="en-US" sz="2000" b="1" dirty="0">
                <a:solidFill>
                  <a:srgbClr val="FF3300"/>
                </a:solidFill>
                <a:latin typeface="Times New Roman" panose="02020603050405020304" pitchFamily="18" charset="0"/>
                <a:cs typeface="Times New Roman" panose="02020603050405020304" pitchFamily="18" charset="0"/>
              </a:rPr>
              <a:t> </a:t>
            </a:r>
            <a:r>
              <a:rPr lang="en-US" altLang="en-US" sz="2000" b="1" dirty="0" err="1">
                <a:solidFill>
                  <a:srgbClr val="FF3300"/>
                </a:solidFill>
                <a:latin typeface="Times New Roman" panose="02020603050405020304" pitchFamily="18" charset="0"/>
                <a:cs typeface="Times New Roman" panose="02020603050405020304" pitchFamily="18" charset="0"/>
              </a:rPr>
              <a:t>đoạn</a:t>
            </a:r>
            <a:r>
              <a:rPr lang="en-US" altLang="en-US" sz="2000" b="1" dirty="0">
                <a:solidFill>
                  <a:srgbClr val="FF3300"/>
                </a:solidFill>
                <a:latin typeface="Times New Roman" panose="02020603050405020304" pitchFamily="18" charset="0"/>
                <a:cs typeface="Times New Roman" panose="02020603050405020304" pitchFamily="18" charset="0"/>
              </a:rPr>
              <a:t> </a:t>
            </a:r>
            <a:r>
              <a:rPr lang="en-US" altLang="en-US" sz="2000" b="1" dirty="0" err="1">
                <a:solidFill>
                  <a:srgbClr val="FF3300"/>
                </a:solidFill>
                <a:latin typeface="Times New Roman" panose="02020603050405020304" pitchFamily="18" charset="0"/>
                <a:cs typeface="Times New Roman" panose="02020603050405020304" pitchFamily="18" charset="0"/>
              </a:rPr>
              <a:t>thị</a:t>
            </a:r>
            <a:r>
              <a:rPr lang="en-US" altLang="en-US" sz="2000" b="1" dirty="0">
                <a:solidFill>
                  <a:srgbClr val="FF3300"/>
                </a:solidFill>
                <a:latin typeface="Times New Roman" panose="02020603050405020304" pitchFamily="18" charset="0"/>
                <a:cs typeface="Times New Roman" panose="02020603050405020304" pitchFamily="18" charset="0"/>
              </a:rPr>
              <a:t> </a:t>
            </a:r>
            <a:r>
              <a:rPr lang="en-US" altLang="en-US" sz="2000" b="1" dirty="0" err="1">
                <a:solidFill>
                  <a:srgbClr val="FF3300"/>
                </a:solidFill>
                <a:latin typeface="Times New Roman" panose="02020603050405020304" pitchFamily="18" charset="0"/>
                <a:cs typeface="Times New Roman" panose="02020603050405020304" pitchFamily="18" charset="0"/>
              </a:rPr>
              <a:t>trường</a:t>
            </a:r>
            <a:r>
              <a:rPr lang="en-US" altLang="en-US" sz="2000" b="1" dirty="0">
                <a:solidFill>
                  <a:srgbClr val="FF3300"/>
                </a:solidFill>
                <a:latin typeface="Times New Roman" panose="02020603050405020304" pitchFamily="18" charset="0"/>
                <a:cs typeface="Times New Roman" panose="02020603050405020304" pitchFamily="18" charset="0"/>
              </a:rPr>
              <a:t> </a:t>
            </a:r>
          </a:p>
          <a:p>
            <a:pPr algn="ctr" fontAlgn="base">
              <a:spcBef>
                <a:spcPct val="0"/>
              </a:spcBef>
              <a:spcAft>
                <a:spcPct val="0"/>
              </a:spcAft>
              <a:defRPr/>
            </a:pPr>
            <a:r>
              <a:rPr lang="en-US" altLang="en-US" sz="2000" b="1" dirty="0" err="1">
                <a:solidFill>
                  <a:srgbClr val="FF3300"/>
                </a:solidFill>
                <a:latin typeface="Times New Roman" panose="02020603050405020304" pitchFamily="18" charset="0"/>
                <a:cs typeface="Times New Roman" panose="02020603050405020304" pitchFamily="18" charset="0"/>
              </a:rPr>
              <a:t>doanh</a:t>
            </a:r>
            <a:r>
              <a:rPr lang="en-US" altLang="en-US" sz="2000" b="1" dirty="0">
                <a:solidFill>
                  <a:srgbClr val="FF3300"/>
                </a:solidFill>
                <a:latin typeface="Times New Roman" panose="02020603050405020304" pitchFamily="18" charset="0"/>
                <a:cs typeface="Times New Roman" panose="02020603050405020304" pitchFamily="18" charset="0"/>
              </a:rPr>
              <a:t> </a:t>
            </a:r>
            <a:r>
              <a:rPr lang="en-US" altLang="en-US" sz="2000" b="1" dirty="0" err="1">
                <a:solidFill>
                  <a:srgbClr val="FF3300"/>
                </a:solidFill>
                <a:latin typeface="Times New Roman" panose="02020603050405020304" pitchFamily="18" charset="0"/>
                <a:cs typeface="Times New Roman" panose="02020603050405020304" pitchFamily="18" charset="0"/>
              </a:rPr>
              <a:t>nghiệp</a:t>
            </a:r>
            <a:endParaRPr lang="en-US" altLang="en-US" sz="2000" b="1" dirty="0">
              <a:solidFill>
                <a:srgbClr val="FF3300"/>
              </a:solidFill>
              <a:latin typeface="Times New Roman" panose="02020603050405020304" pitchFamily="18" charset="0"/>
              <a:cs typeface="Times New Roman" panose="02020603050405020304" pitchFamily="18" charset="0"/>
            </a:endParaRPr>
          </a:p>
        </p:txBody>
      </p:sp>
      <p:sp>
        <p:nvSpPr>
          <p:cNvPr id="53260" name="AutoShape 11">
            <a:extLst>
              <a:ext uri="{FF2B5EF4-FFF2-40B4-BE49-F238E27FC236}">
                <a16:creationId xmlns:a16="http://schemas.microsoft.com/office/drawing/2014/main" id="{A8F4D91C-9B74-45C5-9D0B-567DC58AA9F9}"/>
              </a:ext>
            </a:extLst>
          </p:cNvPr>
          <p:cNvSpPr>
            <a:spLocks noChangeArrowheads="1"/>
          </p:cNvSpPr>
          <p:nvPr/>
        </p:nvSpPr>
        <p:spPr bwMode="auto">
          <a:xfrm>
            <a:off x="7230339" y="776288"/>
            <a:ext cx="4000500" cy="4483100"/>
          </a:xfrm>
          <a:prstGeom prst="triangle">
            <a:avLst>
              <a:gd name="adj" fmla="val 50000"/>
            </a:avLst>
          </a:prstGeom>
          <a:solidFill>
            <a:srgbClr val="F6BB00"/>
          </a:solidFill>
          <a:ln w="38100">
            <a:solidFill>
              <a:schemeClr val="bg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endParaRPr lang="en-US" altLang="en-US" sz="1200" b="1">
              <a:solidFill>
                <a:srgbClr val="FFFFFF"/>
              </a:solidFill>
              <a:latin typeface="Times New Roman" panose="02020603050405020304" pitchFamily="18" charset="0"/>
              <a:cs typeface="Times New Roman" panose="02020603050405020304" pitchFamily="18" charset="0"/>
            </a:endParaRPr>
          </a:p>
        </p:txBody>
      </p:sp>
      <p:sp>
        <p:nvSpPr>
          <p:cNvPr id="53261" name="Line 12">
            <a:extLst>
              <a:ext uri="{FF2B5EF4-FFF2-40B4-BE49-F238E27FC236}">
                <a16:creationId xmlns:a16="http://schemas.microsoft.com/office/drawing/2014/main" id="{CB6A23A4-8FE7-4A67-B560-16DA4E4FC851}"/>
              </a:ext>
            </a:extLst>
          </p:cNvPr>
          <p:cNvSpPr>
            <a:spLocks noChangeShapeType="1"/>
          </p:cNvSpPr>
          <p:nvPr/>
        </p:nvSpPr>
        <p:spPr bwMode="auto">
          <a:xfrm>
            <a:off x="8439728" y="2628900"/>
            <a:ext cx="1612900" cy="1270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53262" name="Line 13">
            <a:extLst>
              <a:ext uri="{FF2B5EF4-FFF2-40B4-BE49-F238E27FC236}">
                <a16:creationId xmlns:a16="http://schemas.microsoft.com/office/drawing/2014/main" id="{C22D5E32-0423-4F00-9850-AC39DCFC78FC}"/>
              </a:ext>
            </a:extLst>
          </p:cNvPr>
          <p:cNvSpPr>
            <a:spLocks noChangeShapeType="1"/>
          </p:cNvSpPr>
          <p:nvPr/>
        </p:nvSpPr>
        <p:spPr bwMode="auto">
          <a:xfrm flipV="1">
            <a:off x="7856679" y="4025900"/>
            <a:ext cx="2730500" cy="127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a:solidFill>
                <a:srgbClr val="000099"/>
              </a:solidFill>
              <a:latin typeface="Arial" panose="020B0604020202020204" pitchFamily="34" charset="0"/>
            </a:endParaRPr>
          </a:p>
        </p:txBody>
      </p:sp>
      <p:sp>
        <p:nvSpPr>
          <p:cNvPr id="53265" name="Text Box 16">
            <a:extLst>
              <a:ext uri="{FF2B5EF4-FFF2-40B4-BE49-F238E27FC236}">
                <a16:creationId xmlns:a16="http://schemas.microsoft.com/office/drawing/2014/main" id="{16D491D6-2310-4EA2-9A7B-1E04389F32A9}"/>
              </a:ext>
            </a:extLst>
          </p:cNvPr>
          <p:cNvSpPr txBox="1">
            <a:spLocks noChangeArrowheads="1"/>
          </p:cNvSpPr>
          <p:nvPr/>
        </p:nvSpPr>
        <p:spPr bwMode="auto">
          <a:xfrm>
            <a:off x="8592268" y="3089275"/>
            <a:ext cx="1174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en-US" altLang="en-US" sz="1600" b="1" dirty="0" err="1">
                <a:solidFill>
                  <a:srgbClr val="000099"/>
                </a:solidFill>
                <a:latin typeface="Times New Roman" panose="02020603050405020304" pitchFamily="18" charset="0"/>
                <a:cs typeface="Times New Roman" panose="02020603050405020304" pitchFamily="18" charset="0"/>
              </a:rPr>
              <a:t>Các</a:t>
            </a:r>
            <a:r>
              <a:rPr lang="en-US" altLang="en-US" sz="1600" b="1" dirty="0">
                <a:solidFill>
                  <a:srgbClr val="000099"/>
                </a:solidFill>
                <a:latin typeface="Times New Roman" panose="02020603050405020304" pitchFamily="18" charset="0"/>
                <a:cs typeface="Times New Roman" panose="02020603050405020304" pitchFamily="18" charset="0"/>
              </a:rPr>
              <a:t> DN </a:t>
            </a:r>
            <a:r>
              <a:rPr lang="en-US" altLang="en-US" sz="1600" b="1" dirty="0" err="1">
                <a:solidFill>
                  <a:srgbClr val="000099"/>
                </a:solidFill>
                <a:latin typeface="Times New Roman" panose="02020603050405020304" pitchFamily="18" charset="0"/>
                <a:cs typeface="Times New Roman" panose="02020603050405020304" pitchFamily="18" charset="0"/>
              </a:rPr>
              <a:t>có</a:t>
            </a:r>
            <a:r>
              <a:rPr lang="en-US" altLang="en-US" sz="1600" b="1" dirty="0">
                <a:solidFill>
                  <a:srgbClr val="000099"/>
                </a:solidFill>
                <a:latin typeface="Times New Roman" panose="02020603050405020304" pitchFamily="18" charset="0"/>
                <a:cs typeface="Times New Roman" panose="02020603050405020304" pitchFamily="18" charset="0"/>
              </a:rPr>
              <a:t> </a:t>
            </a:r>
          </a:p>
          <a:p>
            <a:pPr fontAlgn="base">
              <a:spcBef>
                <a:spcPct val="0"/>
              </a:spcBef>
              <a:spcAft>
                <a:spcPct val="0"/>
              </a:spcAft>
              <a:defRPr/>
            </a:pPr>
            <a:r>
              <a:rPr lang="en-US" altLang="en-US" sz="1600" b="1" dirty="0">
                <a:solidFill>
                  <a:srgbClr val="000099"/>
                </a:solidFill>
                <a:latin typeface="Times New Roman" panose="02020603050405020304" pitchFamily="18" charset="0"/>
                <a:cs typeface="Times New Roman" panose="02020603050405020304" pitchFamily="18" charset="0"/>
              </a:rPr>
              <a:t>qui </a:t>
            </a:r>
            <a:r>
              <a:rPr lang="en-US" altLang="en-US" sz="1600" b="1" dirty="0" err="1">
                <a:solidFill>
                  <a:srgbClr val="000099"/>
                </a:solidFill>
                <a:latin typeface="Times New Roman" panose="02020603050405020304" pitchFamily="18" charset="0"/>
                <a:cs typeface="Times New Roman" panose="02020603050405020304" pitchFamily="18" charset="0"/>
              </a:rPr>
              <a:t>mô</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vừa</a:t>
            </a:r>
            <a:endParaRPr lang="en-US" altLang="en-US" sz="1600" b="1" dirty="0">
              <a:solidFill>
                <a:srgbClr val="000099"/>
              </a:solidFill>
              <a:latin typeface="Times New Roman" panose="02020603050405020304" pitchFamily="18" charset="0"/>
              <a:cs typeface="Times New Roman" panose="02020603050405020304" pitchFamily="18" charset="0"/>
            </a:endParaRPr>
          </a:p>
        </p:txBody>
      </p:sp>
      <p:sp>
        <p:nvSpPr>
          <p:cNvPr id="53266" name="Text Box 17">
            <a:extLst>
              <a:ext uri="{FF2B5EF4-FFF2-40B4-BE49-F238E27FC236}">
                <a16:creationId xmlns:a16="http://schemas.microsoft.com/office/drawing/2014/main" id="{25D68DB6-8408-49EC-8892-4659C6127C42}"/>
              </a:ext>
            </a:extLst>
          </p:cNvPr>
          <p:cNvSpPr txBox="1">
            <a:spLocks noChangeArrowheads="1"/>
          </p:cNvSpPr>
          <p:nvPr/>
        </p:nvSpPr>
        <p:spPr bwMode="auto">
          <a:xfrm>
            <a:off x="8568890" y="4178301"/>
            <a:ext cx="14970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buFontTx/>
              <a:buChar char="-"/>
              <a:defRPr/>
            </a:pPr>
            <a:endParaRPr lang="en-US" altLang="en-US" sz="1600" b="1" dirty="0">
              <a:solidFill>
                <a:srgbClr val="000099"/>
              </a:solidFill>
              <a:latin typeface="Times New Roman" panose="02020603050405020304" pitchFamily="18" charset="0"/>
              <a:cs typeface="Times New Roman" panose="02020603050405020304" pitchFamily="18" charset="0"/>
            </a:endParaRPr>
          </a:p>
          <a:p>
            <a:pPr fontAlgn="base">
              <a:spcBef>
                <a:spcPct val="0"/>
              </a:spcBef>
              <a:spcAft>
                <a:spcPct val="0"/>
              </a:spcAft>
              <a:defRPr/>
            </a:pPr>
            <a:r>
              <a:rPr lang="en-US" altLang="en-US" sz="1600" b="1" dirty="0" err="1">
                <a:solidFill>
                  <a:srgbClr val="000099"/>
                </a:solidFill>
                <a:latin typeface="Times New Roman" panose="02020603050405020304" pitchFamily="18" charset="0"/>
                <a:cs typeface="Times New Roman" panose="02020603050405020304" pitchFamily="18" charset="0"/>
              </a:rPr>
              <a:t>Đa</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số</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các</a:t>
            </a:r>
            <a:r>
              <a:rPr lang="en-US" altLang="en-US" sz="1600" b="1" dirty="0">
                <a:solidFill>
                  <a:srgbClr val="000099"/>
                </a:solidFill>
                <a:latin typeface="Times New Roman" panose="02020603050405020304" pitchFamily="18" charset="0"/>
                <a:cs typeface="Times New Roman" panose="02020603050405020304" pitchFamily="18" charset="0"/>
              </a:rPr>
              <a:t> </a:t>
            </a:r>
          </a:p>
          <a:p>
            <a:pPr fontAlgn="base">
              <a:spcBef>
                <a:spcPct val="0"/>
              </a:spcBef>
              <a:spcAft>
                <a:spcPct val="0"/>
              </a:spcAft>
              <a:defRPr/>
            </a:pPr>
            <a:r>
              <a:rPr lang="en-US" altLang="en-US" sz="1600" b="1" dirty="0">
                <a:solidFill>
                  <a:srgbClr val="000099"/>
                </a:solidFill>
                <a:latin typeface="Times New Roman" panose="02020603050405020304" pitchFamily="18" charset="0"/>
                <a:cs typeface="Times New Roman" panose="02020603050405020304" pitchFamily="18" charset="0"/>
              </a:rPr>
              <a:t>DN </a:t>
            </a:r>
            <a:r>
              <a:rPr lang="en-US" altLang="en-US" sz="1600" b="1" dirty="0" err="1">
                <a:solidFill>
                  <a:srgbClr val="000099"/>
                </a:solidFill>
                <a:latin typeface="Times New Roman" panose="02020603050405020304" pitchFamily="18" charset="0"/>
                <a:cs typeface="Times New Roman" panose="02020603050405020304" pitchFamily="18" charset="0"/>
              </a:rPr>
              <a:t>nhỏ</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và</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vừa</a:t>
            </a:r>
            <a:endParaRPr lang="en-US" altLang="en-US" sz="1600" b="1" dirty="0">
              <a:solidFill>
                <a:srgbClr val="000099"/>
              </a:solidFill>
              <a:latin typeface="Times New Roman" panose="02020603050405020304" pitchFamily="18" charset="0"/>
              <a:cs typeface="Times New Roman" panose="02020603050405020304" pitchFamily="18" charset="0"/>
            </a:endParaRPr>
          </a:p>
        </p:txBody>
      </p:sp>
      <p:sp>
        <p:nvSpPr>
          <p:cNvPr id="46102" name="Text Box 21">
            <a:extLst>
              <a:ext uri="{FF2B5EF4-FFF2-40B4-BE49-F238E27FC236}">
                <a16:creationId xmlns:a16="http://schemas.microsoft.com/office/drawing/2014/main" id="{40994A16-BDDD-462F-9027-FAC2420E8DAE}"/>
              </a:ext>
            </a:extLst>
          </p:cNvPr>
          <p:cNvSpPr txBox="1">
            <a:spLocks noChangeArrowheads="1"/>
          </p:cNvSpPr>
          <p:nvPr/>
        </p:nvSpPr>
        <p:spPr bwMode="auto">
          <a:xfrm>
            <a:off x="4640593" y="918073"/>
            <a:ext cx="1568363" cy="707886"/>
          </a:xfrm>
          <a:prstGeom prst="rect">
            <a:avLst/>
          </a:prstGeom>
          <a:solidFill>
            <a:schemeClr val="accent2">
              <a:lumMod val="75000"/>
            </a:schemeClr>
          </a:solidFill>
          <a:ln>
            <a:noFill/>
          </a:ln>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defRPr/>
            </a:pPr>
            <a:r>
              <a:rPr lang="en-US" sz="2000" b="1" dirty="0" err="1">
                <a:solidFill>
                  <a:srgbClr val="FFFFFF"/>
                </a:solidFill>
                <a:latin typeface="Times New Roman" panose="02020603050405020304" pitchFamily="18" charset="0"/>
                <a:cs typeface="Times New Roman" panose="02020603050405020304" pitchFamily="18" charset="0"/>
              </a:rPr>
              <a:t>Sản</a:t>
            </a:r>
            <a:r>
              <a:rPr lang="en-US" sz="2000" b="1" dirty="0">
                <a:solidFill>
                  <a:srgbClr val="FFFFFF"/>
                </a:solidFill>
                <a:latin typeface="Times New Roman" panose="02020603050405020304" pitchFamily="18" charset="0"/>
                <a:cs typeface="Times New Roman" panose="02020603050405020304" pitchFamily="18" charset="0"/>
              </a:rPr>
              <a:t> </a:t>
            </a:r>
            <a:r>
              <a:rPr lang="en-US" sz="2000" b="1" dirty="0" err="1">
                <a:solidFill>
                  <a:srgbClr val="FFFFFF"/>
                </a:solidFill>
                <a:latin typeface="Times New Roman" panose="02020603050405020304" pitchFamily="18" charset="0"/>
                <a:cs typeface="Times New Roman" panose="02020603050405020304" pitchFamily="18" charset="0"/>
              </a:rPr>
              <a:t>phẩm</a:t>
            </a:r>
            <a:r>
              <a:rPr lang="en-US" sz="2000" b="1" dirty="0">
                <a:solidFill>
                  <a:srgbClr val="FFFFFF"/>
                </a:solidFill>
                <a:latin typeface="Times New Roman" panose="02020603050405020304" pitchFamily="18" charset="0"/>
                <a:cs typeface="Times New Roman" panose="02020603050405020304" pitchFamily="18" charset="0"/>
              </a:rPr>
              <a:t> </a:t>
            </a:r>
          </a:p>
          <a:p>
            <a:pPr algn="ctr" fontAlgn="base">
              <a:spcBef>
                <a:spcPct val="0"/>
              </a:spcBef>
              <a:spcAft>
                <a:spcPct val="0"/>
              </a:spcAft>
              <a:defRPr/>
            </a:pPr>
            <a:r>
              <a:rPr lang="en-US" sz="2000" b="1" dirty="0" err="1">
                <a:solidFill>
                  <a:srgbClr val="FFFFFF"/>
                </a:solidFill>
                <a:latin typeface="Times New Roman" panose="02020603050405020304" pitchFamily="18" charset="0"/>
                <a:cs typeface="Times New Roman" panose="02020603050405020304" pitchFamily="18" charset="0"/>
              </a:rPr>
              <a:t>cao</a:t>
            </a:r>
            <a:r>
              <a:rPr lang="en-US" sz="2000" b="1" dirty="0">
                <a:solidFill>
                  <a:srgbClr val="FFFFFF"/>
                </a:solidFill>
                <a:latin typeface="Times New Roman" panose="02020603050405020304" pitchFamily="18" charset="0"/>
                <a:cs typeface="Times New Roman" panose="02020603050405020304" pitchFamily="18" charset="0"/>
              </a:rPr>
              <a:t> </a:t>
            </a:r>
            <a:r>
              <a:rPr lang="en-US" sz="2000" b="1" dirty="0" err="1">
                <a:solidFill>
                  <a:srgbClr val="FFFFFF"/>
                </a:solidFill>
                <a:latin typeface="Times New Roman" panose="02020603050405020304" pitchFamily="18" charset="0"/>
                <a:cs typeface="Times New Roman" panose="02020603050405020304" pitchFamily="18" charset="0"/>
              </a:rPr>
              <a:t>cấp</a:t>
            </a:r>
            <a:endParaRPr lang="en-US" sz="2000" b="1" dirty="0">
              <a:solidFill>
                <a:srgbClr val="FFFFFF"/>
              </a:solidFill>
              <a:latin typeface="Times New Roman" panose="02020603050405020304" pitchFamily="18" charset="0"/>
              <a:cs typeface="Times New Roman" panose="02020603050405020304" pitchFamily="18" charset="0"/>
            </a:endParaRPr>
          </a:p>
        </p:txBody>
      </p:sp>
      <p:sp>
        <p:nvSpPr>
          <p:cNvPr id="53271" name="Text Box 23">
            <a:extLst>
              <a:ext uri="{FF2B5EF4-FFF2-40B4-BE49-F238E27FC236}">
                <a16:creationId xmlns:a16="http://schemas.microsoft.com/office/drawing/2014/main" id="{4BC05042-2A3D-41CB-A8B3-195D904A1EA3}"/>
              </a:ext>
            </a:extLst>
          </p:cNvPr>
          <p:cNvSpPr txBox="1">
            <a:spLocks noChangeArrowheads="1"/>
          </p:cNvSpPr>
          <p:nvPr/>
        </p:nvSpPr>
        <p:spPr bwMode="auto">
          <a:xfrm>
            <a:off x="8583033" y="1735138"/>
            <a:ext cx="1292225"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lnSpc>
                <a:spcPct val="150000"/>
              </a:lnSpc>
              <a:spcBef>
                <a:spcPct val="0"/>
              </a:spcBef>
              <a:spcAft>
                <a:spcPct val="0"/>
              </a:spcAft>
              <a:defRPr/>
            </a:pPr>
            <a:r>
              <a:rPr lang="en-US" altLang="en-US" sz="1600" b="1" dirty="0" err="1">
                <a:solidFill>
                  <a:srgbClr val="000099"/>
                </a:solidFill>
                <a:latin typeface="Times New Roman" panose="02020603050405020304" pitchFamily="18" charset="0"/>
                <a:cs typeface="Times New Roman" panose="02020603050405020304" pitchFamily="18" charset="0"/>
              </a:rPr>
              <a:t>Các</a:t>
            </a:r>
            <a:r>
              <a:rPr lang="en-US" altLang="en-US" sz="1600" b="1" dirty="0">
                <a:solidFill>
                  <a:srgbClr val="000099"/>
                </a:solidFill>
                <a:latin typeface="Times New Roman" panose="02020603050405020304" pitchFamily="18" charset="0"/>
                <a:cs typeface="Times New Roman" panose="02020603050405020304" pitchFamily="18" charset="0"/>
              </a:rPr>
              <a:t> </a:t>
            </a:r>
          </a:p>
          <a:p>
            <a:pPr algn="ctr" fontAlgn="base">
              <a:lnSpc>
                <a:spcPct val="150000"/>
              </a:lnSpc>
              <a:spcBef>
                <a:spcPct val="0"/>
              </a:spcBef>
              <a:spcAft>
                <a:spcPct val="0"/>
              </a:spcAft>
              <a:defRPr/>
            </a:pPr>
            <a:r>
              <a:rPr lang="en-US" altLang="en-US" sz="1600" b="1" dirty="0" err="1">
                <a:solidFill>
                  <a:srgbClr val="000099"/>
                </a:solidFill>
                <a:latin typeface="Times New Roman" panose="02020603050405020304" pitchFamily="18" charset="0"/>
                <a:cs typeface="Times New Roman" panose="02020603050405020304" pitchFamily="18" charset="0"/>
              </a:rPr>
              <a:t>tập</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đoàn</a:t>
            </a:r>
            <a:r>
              <a:rPr lang="en-US" altLang="en-US" sz="1600" b="1" dirty="0">
                <a:solidFill>
                  <a:srgbClr val="000099"/>
                </a:solidFill>
                <a:latin typeface="Times New Roman" panose="02020603050405020304" pitchFamily="18" charset="0"/>
                <a:cs typeface="Times New Roman" panose="02020603050405020304" pitchFamily="18" charset="0"/>
              </a:rPr>
              <a:t> </a:t>
            </a:r>
            <a:r>
              <a:rPr lang="en-US" altLang="en-US" sz="1600" b="1" dirty="0" err="1">
                <a:solidFill>
                  <a:srgbClr val="000099"/>
                </a:solidFill>
                <a:latin typeface="Times New Roman" panose="02020603050405020304" pitchFamily="18" charset="0"/>
                <a:cs typeface="Times New Roman" panose="02020603050405020304" pitchFamily="18" charset="0"/>
              </a:rPr>
              <a:t>lớn</a:t>
            </a:r>
            <a:endParaRPr lang="en-US" altLang="en-US" sz="1600" b="1" dirty="0">
              <a:solidFill>
                <a:srgbClr val="000099"/>
              </a:solidFill>
              <a:latin typeface="Times New Roman" panose="02020603050405020304" pitchFamily="18" charset="0"/>
              <a:cs typeface="Times New Roman" panose="02020603050405020304" pitchFamily="18" charset="0"/>
            </a:endParaRPr>
          </a:p>
        </p:txBody>
      </p:sp>
      <p:sp>
        <p:nvSpPr>
          <p:cNvPr id="53273" name="Rectangle 25">
            <a:extLst>
              <a:ext uri="{FF2B5EF4-FFF2-40B4-BE49-F238E27FC236}">
                <a16:creationId xmlns:a16="http://schemas.microsoft.com/office/drawing/2014/main" id="{82D86B64-1CFC-4371-8D41-C1AA5B5A9498}"/>
              </a:ext>
            </a:extLst>
          </p:cNvPr>
          <p:cNvSpPr>
            <a:spLocks noChangeArrowheads="1"/>
          </p:cNvSpPr>
          <p:nvPr/>
        </p:nvSpPr>
        <p:spPr bwMode="auto">
          <a:xfrm>
            <a:off x="6232525" y="842676"/>
            <a:ext cx="1449436" cy="7867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lnSpc>
                <a:spcPct val="150000"/>
              </a:lnSpc>
              <a:spcBef>
                <a:spcPct val="0"/>
              </a:spcBef>
              <a:spcAft>
                <a:spcPct val="0"/>
              </a:spcAft>
              <a:defRPr/>
            </a:pPr>
            <a:r>
              <a:rPr lang="en-US" altLang="en-US" sz="1600" b="1" dirty="0" err="1">
                <a:solidFill>
                  <a:srgbClr val="C00000"/>
                </a:solidFill>
                <a:latin typeface="Times New Roman" panose="02020603050405020304" pitchFamily="18" charset="0"/>
                <a:cs typeface="Times New Roman" panose="02020603050405020304" pitchFamily="18" charset="0"/>
              </a:rPr>
              <a:t>Lợi</a:t>
            </a:r>
            <a:r>
              <a:rPr lang="en-US" altLang="en-US" sz="1600" b="1" dirty="0">
                <a:solidFill>
                  <a:srgbClr val="C00000"/>
                </a:solidFill>
                <a:latin typeface="Times New Roman" panose="02020603050405020304" pitchFamily="18" charset="0"/>
                <a:cs typeface="Times New Roman" panose="02020603050405020304" pitchFamily="18" charset="0"/>
              </a:rPr>
              <a:t> </a:t>
            </a:r>
            <a:r>
              <a:rPr lang="en-US" altLang="en-US" sz="1600" b="1" dirty="0" err="1">
                <a:solidFill>
                  <a:srgbClr val="C00000"/>
                </a:solidFill>
                <a:latin typeface="Times New Roman" panose="02020603050405020304" pitchFamily="18" charset="0"/>
                <a:cs typeface="Times New Roman" panose="02020603050405020304" pitchFamily="18" charset="0"/>
              </a:rPr>
              <a:t>nhuận</a:t>
            </a:r>
            <a:r>
              <a:rPr lang="en-US" altLang="en-US" sz="1600" b="1" dirty="0">
                <a:solidFill>
                  <a:srgbClr val="C00000"/>
                </a:solidFill>
                <a:latin typeface="Times New Roman" panose="02020603050405020304" pitchFamily="18" charset="0"/>
                <a:cs typeface="Times New Roman" panose="02020603050405020304" pitchFamily="18" charset="0"/>
              </a:rPr>
              <a:t> </a:t>
            </a:r>
            <a:r>
              <a:rPr lang="en-US" altLang="en-US" sz="1600" b="1" dirty="0" err="1">
                <a:solidFill>
                  <a:srgbClr val="C00000"/>
                </a:solidFill>
                <a:latin typeface="Times New Roman" panose="02020603050405020304" pitchFamily="18" charset="0"/>
                <a:cs typeface="Times New Roman" panose="02020603050405020304" pitchFamily="18" charset="0"/>
              </a:rPr>
              <a:t>cao</a:t>
            </a:r>
            <a:endParaRPr lang="en-US" altLang="en-US" sz="1600" b="1" dirty="0">
              <a:solidFill>
                <a:srgbClr val="C00000"/>
              </a:solidFill>
              <a:latin typeface="Times New Roman" panose="02020603050405020304" pitchFamily="18" charset="0"/>
              <a:cs typeface="Times New Roman" panose="02020603050405020304" pitchFamily="18" charset="0"/>
            </a:endParaRPr>
          </a:p>
          <a:p>
            <a:pPr fontAlgn="base">
              <a:lnSpc>
                <a:spcPct val="150000"/>
              </a:lnSpc>
              <a:spcBef>
                <a:spcPct val="0"/>
              </a:spcBef>
              <a:spcAft>
                <a:spcPct val="0"/>
              </a:spcAft>
              <a:defRPr/>
            </a:pPr>
            <a:r>
              <a:rPr lang="en-US" altLang="en-US" sz="1600" b="1" dirty="0" err="1">
                <a:solidFill>
                  <a:srgbClr val="C00000"/>
                </a:solidFill>
                <a:latin typeface="Times New Roman" panose="02020603050405020304" pitchFamily="18" charset="0"/>
                <a:cs typeface="Times New Roman" panose="02020603050405020304" pitchFamily="18" charset="0"/>
              </a:rPr>
              <a:t>Số</a:t>
            </a:r>
            <a:r>
              <a:rPr lang="en-US" altLang="en-US" sz="1600" b="1" dirty="0">
                <a:solidFill>
                  <a:srgbClr val="C00000"/>
                </a:solidFill>
                <a:latin typeface="Times New Roman" panose="02020603050405020304" pitchFamily="18" charset="0"/>
                <a:cs typeface="Times New Roman" panose="02020603050405020304" pitchFamily="18" charset="0"/>
              </a:rPr>
              <a:t> </a:t>
            </a:r>
            <a:r>
              <a:rPr lang="en-US" altLang="en-US" sz="1600" b="1" dirty="0" err="1">
                <a:solidFill>
                  <a:srgbClr val="C00000"/>
                </a:solidFill>
                <a:latin typeface="Times New Roman" panose="02020603050405020304" pitchFamily="18" charset="0"/>
                <a:cs typeface="Times New Roman" panose="02020603050405020304" pitchFamily="18" charset="0"/>
              </a:rPr>
              <a:t>lượng</a:t>
            </a:r>
            <a:r>
              <a:rPr lang="en-US" altLang="en-US" sz="1600" b="1" dirty="0">
                <a:solidFill>
                  <a:srgbClr val="C00000"/>
                </a:solidFill>
                <a:latin typeface="Times New Roman" panose="02020603050405020304" pitchFamily="18" charset="0"/>
                <a:cs typeface="Times New Roman" panose="02020603050405020304" pitchFamily="18" charset="0"/>
              </a:rPr>
              <a:t> </a:t>
            </a:r>
            <a:r>
              <a:rPr lang="en-US" altLang="en-US" sz="1600" b="1" dirty="0" err="1">
                <a:solidFill>
                  <a:srgbClr val="C00000"/>
                </a:solidFill>
                <a:latin typeface="Times New Roman" panose="02020603050405020304" pitchFamily="18" charset="0"/>
                <a:cs typeface="Times New Roman" panose="02020603050405020304" pitchFamily="18" charset="0"/>
              </a:rPr>
              <a:t>ít</a:t>
            </a:r>
            <a:endParaRPr lang="en-US" altLang="en-US" sz="1600" b="1" dirty="0">
              <a:solidFill>
                <a:srgbClr val="C00000"/>
              </a:solidFill>
              <a:latin typeface="Times New Roman" panose="02020603050405020304" pitchFamily="18" charset="0"/>
              <a:cs typeface="Times New Roman" panose="02020603050405020304" pitchFamily="18" charset="0"/>
            </a:endParaRPr>
          </a:p>
        </p:txBody>
      </p:sp>
      <p:sp>
        <p:nvSpPr>
          <p:cNvPr id="53274" name="Rectangle 25">
            <a:extLst>
              <a:ext uri="{FF2B5EF4-FFF2-40B4-BE49-F238E27FC236}">
                <a16:creationId xmlns:a16="http://schemas.microsoft.com/office/drawing/2014/main" id="{D58B4483-182A-44F4-8917-DFFF3A75691D}"/>
              </a:ext>
            </a:extLst>
          </p:cNvPr>
          <p:cNvSpPr>
            <a:spLocks noChangeArrowheads="1"/>
          </p:cNvSpPr>
          <p:nvPr/>
        </p:nvSpPr>
        <p:spPr bwMode="auto">
          <a:xfrm>
            <a:off x="6213476" y="2710154"/>
            <a:ext cx="1552575" cy="787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lnSpc>
                <a:spcPct val="150000"/>
              </a:lnSpc>
              <a:spcBef>
                <a:spcPct val="0"/>
              </a:spcBef>
              <a:spcAft>
                <a:spcPct val="0"/>
              </a:spcAft>
              <a:defRPr/>
            </a:pPr>
            <a:r>
              <a:rPr lang="en-US" altLang="en-US" sz="1600" b="1" dirty="0" err="1">
                <a:solidFill>
                  <a:srgbClr val="C00000"/>
                </a:solidFill>
                <a:latin typeface="Times New Roman" panose="02020603050405020304" pitchFamily="18" charset="0"/>
                <a:cs typeface="Times New Roman" panose="02020603050405020304" pitchFamily="18" charset="0"/>
              </a:rPr>
              <a:t>Lợi</a:t>
            </a:r>
            <a:r>
              <a:rPr lang="en-US" altLang="en-US" sz="1600" b="1" dirty="0">
                <a:solidFill>
                  <a:srgbClr val="C00000"/>
                </a:solidFill>
                <a:latin typeface="Times New Roman" panose="02020603050405020304" pitchFamily="18" charset="0"/>
                <a:cs typeface="Times New Roman" panose="02020603050405020304" pitchFamily="18" charset="0"/>
              </a:rPr>
              <a:t> </a:t>
            </a:r>
            <a:r>
              <a:rPr lang="en-US" altLang="en-US" sz="1600" b="1" dirty="0" err="1">
                <a:solidFill>
                  <a:srgbClr val="C00000"/>
                </a:solidFill>
                <a:latin typeface="Times New Roman" panose="02020603050405020304" pitchFamily="18" charset="0"/>
                <a:cs typeface="Times New Roman" panose="02020603050405020304" pitchFamily="18" charset="0"/>
              </a:rPr>
              <a:t>nhuận</a:t>
            </a:r>
            <a:r>
              <a:rPr lang="en-US" altLang="en-US" sz="1600" b="1" dirty="0">
                <a:solidFill>
                  <a:srgbClr val="C00000"/>
                </a:solidFill>
                <a:latin typeface="Times New Roman" panose="02020603050405020304" pitchFamily="18" charset="0"/>
                <a:cs typeface="Times New Roman" panose="02020603050405020304" pitchFamily="18" charset="0"/>
              </a:rPr>
              <a:t> </a:t>
            </a:r>
            <a:r>
              <a:rPr lang="en-US" altLang="en-US" sz="1600" b="1" dirty="0" err="1">
                <a:solidFill>
                  <a:srgbClr val="C00000"/>
                </a:solidFill>
                <a:latin typeface="Times New Roman" panose="02020603050405020304" pitchFamily="18" charset="0"/>
                <a:cs typeface="Times New Roman" panose="02020603050405020304" pitchFamily="18" charset="0"/>
              </a:rPr>
              <a:t>thấp</a:t>
            </a:r>
            <a:endParaRPr lang="en-US" altLang="en-US" sz="1600" b="1" dirty="0">
              <a:solidFill>
                <a:srgbClr val="C00000"/>
              </a:solidFill>
              <a:latin typeface="Times New Roman" panose="02020603050405020304" pitchFamily="18" charset="0"/>
              <a:cs typeface="Times New Roman" panose="02020603050405020304" pitchFamily="18" charset="0"/>
            </a:endParaRPr>
          </a:p>
          <a:p>
            <a:pPr fontAlgn="base">
              <a:lnSpc>
                <a:spcPct val="150000"/>
              </a:lnSpc>
              <a:spcBef>
                <a:spcPct val="0"/>
              </a:spcBef>
              <a:spcAft>
                <a:spcPct val="0"/>
              </a:spcAft>
              <a:defRPr/>
            </a:pPr>
            <a:r>
              <a:rPr lang="en-US" altLang="en-US" sz="1600" b="1" dirty="0" err="1">
                <a:solidFill>
                  <a:srgbClr val="C00000"/>
                </a:solidFill>
                <a:latin typeface="Times New Roman" panose="02020603050405020304" pitchFamily="18" charset="0"/>
                <a:cs typeface="Times New Roman" panose="02020603050405020304" pitchFamily="18" charset="0"/>
              </a:rPr>
              <a:t>Số</a:t>
            </a:r>
            <a:r>
              <a:rPr lang="en-US" altLang="en-US" sz="1600" b="1" dirty="0">
                <a:solidFill>
                  <a:srgbClr val="C00000"/>
                </a:solidFill>
                <a:latin typeface="Times New Roman" panose="02020603050405020304" pitchFamily="18" charset="0"/>
                <a:cs typeface="Times New Roman" panose="02020603050405020304" pitchFamily="18" charset="0"/>
              </a:rPr>
              <a:t> </a:t>
            </a:r>
            <a:r>
              <a:rPr lang="en-US" altLang="en-US" sz="1600" b="1" dirty="0" err="1">
                <a:solidFill>
                  <a:srgbClr val="C00000"/>
                </a:solidFill>
                <a:latin typeface="Times New Roman" panose="02020603050405020304" pitchFamily="18" charset="0"/>
                <a:cs typeface="Times New Roman" panose="02020603050405020304" pitchFamily="18" charset="0"/>
              </a:rPr>
              <a:t>lượng</a:t>
            </a:r>
            <a:r>
              <a:rPr lang="en-US" altLang="en-US" sz="1600" b="1" dirty="0">
                <a:solidFill>
                  <a:srgbClr val="C00000"/>
                </a:solidFill>
                <a:latin typeface="Times New Roman" panose="02020603050405020304" pitchFamily="18" charset="0"/>
                <a:cs typeface="Times New Roman" panose="02020603050405020304" pitchFamily="18" charset="0"/>
              </a:rPr>
              <a:t> </a:t>
            </a:r>
            <a:r>
              <a:rPr lang="en-US" altLang="en-US" sz="1600" b="1" dirty="0" err="1">
                <a:solidFill>
                  <a:srgbClr val="C00000"/>
                </a:solidFill>
                <a:latin typeface="Times New Roman" panose="02020603050405020304" pitchFamily="18" charset="0"/>
                <a:cs typeface="Times New Roman" panose="02020603050405020304" pitchFamily="18" charset="0"/>
              </a:rPr>
              <a:t>nhiều</a:t>
            </a:r>
            <a:endParaRPr lang="en-US" altLang="en-US" sz="1600" b="1" dirty="0">
              <a:solidFill>
                <a:srgbClr val="C00000"/>
              </a:solidFill>
              <a:latin typeface="Times New Roman" panose="02020603050405020304" pitchFamily="18" charset="0"/>
              <a:cs typeface="Times New Roman" panose="02020603050405020304" pitchFamily="18" charset="0"/>
            </a:endParaRPr>
          </a:p>
        </p:txBody>
      </p:sp>
      <p:sp>
        <p:nvSpPr>
          <p:cNvPr id="53275" name="Text Box 25">
            <a:extLst>
              <a:ext uri="{FF2B5EF4-FFF2-40B4-BE49-F238E27FC236}">
                <a16:creationId xmlns:a16="http://schemas.microsoft.com/office/drawing/2014/main" id="{3E2173FC-068E-4BC5-A8B3-F4DF3010678D}"/>
              </a:ext>
            </a:extLst>
          </p:cNvPr>
          <p:cNvSpPr txBox="1">
            <a:spLocks noChangeArrowheads="1"/>
          </p:cNvSpPr>
          <p:nvPr/>
        </p:nvSpPr>
        <p:spPr bwMode="auto">
          <a:xfrm>
            <a:off x="4482330" y="284627"/>
            <a:ext cx="4949825" cy="430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0" fontAlgn="base" hangingPunct="0">
              <a:spcBef>
                <a:spcPct val="0"/>
              </a:spcBef>
              <a:spcAft>
                <a:spcPct val="0"/>
              </a:spcAft>
              <a:defRPr/>
            </a:pPr>
            <a:r>
              <a:rPr lang="en-GB" altLang="en-US" sz="2200" b="1" dirty="0" err="1">
                <a:solidFill>
                  <a:srgbClr val="000099"/>
                </a:solidFill>
                <a:latin typeface="Times New Roman" panose="02020603050405020304" pitchFamily="18" charset="0"/>
                <a:cs typeface="Times New Roman" panose="02020603050405020304" pitchFamily="18" charset="0"/>
              </a:rPr>
              <a:t>Xác</a:t>
            </a:r>
            <a:r>
              <a:rPr lang="en-GB" altLang="en-US" sz="2200" b="1" dirty="0">
                <a:solidFill>
                  <a:srgbClr val="000099"/>
                </a:solidFill>
                <a:latin typeface="Times New Roman" panose="02020603050405020304" pitchFamily="18" charset="0"/>
                <a:cs typeface="Times New Roman" panose="02020603050405020304" pitchFamily="18" charset="0"/>
              </a:rPr>
              <a:t> </a:t>
            </a:r>
            <a:r>
              <a:rPr lang="en-GB" altLang="en-US" sz="2200" b="1" dirty="0" err="1">
                <a:solidFill>
                  <a:srgbClr val="000099"/>
                </a:solidFill>
                <a:latin typeface="Times New Roman" panose="02020603050405020304" pitchFamily="18" charset="0"/>
                <a:cs typeface="Times New Roman" panose="02020603050405020304" pitchFamily="18" charset="0"/>
              </a:rPr>
              <a:t>định</a:t>
            </a:r>
            <a:r>
              <a:rPr lang="en-GB" altLang="en-US" sz="2200" b="1" dirty="0">
                <a:solidFill>
                  <a:srgbClr val="000099"/>
                </a:solidFill>
                <a:latin typeface="Times New Roman" panose="02020603050405020304" pitchFamily="18" charset="0"/>
                <a:cs typeface="Times New Roman" panose="02020603050405020304" pitchFamily="18" charset="0"/>
              </a:rPr>
              <a:t> </a:t>
            </a:r>
            <a:r>
              <a:rPr lang="en-GB" altLang="en-US" sz="2200" b="1" dirty="0" err="1">
                <a:solidFill>
                  <a:srgbClr val="000099"/>
                </a:solidFill>
                <a:latin typeface="Times New Roman" panose="02020603050405020304" pitchFamily="18" charset="0"/>
                <a:cs typeface="Times New Roman" panose="02020603050405020304" pitchFamily="18" charset="0"/>
              </a:rPr>
              <a:t>Chất</a:t>
            </a:r>
            <a:r>
              <a:rPr lang="en-GB" altLang="en-US" sz="2200" b="1" dirty="0">
                <a:solidFill>
                  <a:srgbClr val="000099"/>
                </a:solidFill>
                <a:latin typeface="Times New Roman" panose="02020603050405020304" pitchFamily="18" charset="0"/>
                <a:cs typeface="Times New Roman" panose="02020603050405020304" pitchFamily="18" charset="0"/>
              </a:rPr>
              <a:t> </a:t>
            </a:r>
            <a:r>
              <a:rPr lang="en-GB" altLang="en-US" sz="2200" b="1" dirty="0" err="1">
                <a:solidFill>
                  <a:srgbClr val="000099"/>
                </a:solidFill>
                <a:latin typeface="Times New Roman" panose="02020603050405020304" pitchFamily="18" charset="0"/>
                <a:cs typeface="Times New Roman" panose="02020603050405020304" pitchFamily="18" charset="0"/>
              </a:rPr>
              <a:t>lượng</a:t>
            </a:r>
            <a:r>
              <a:rPr lang="en-GB" altLang="en-US" sz="2200" b="1" dirty="0">
                <a:solidFill>
                  <a:srgbClr val="000099"/>
                </a:solidFill>
                <a:latin typeface="Times New Roman" panose="02020603050405020304" pitchFamily="18" charset="0"/>
                <a:cs typeface="Times New Roman" panose="02020603050405020304" pitchFamily="18" charset="0"/>
              </a:rPr>
              <a:t> </a:t>
            </a:r>
            <a:r>
              <a:rPr lang="en-GB" altLang="en-US" sz="2200" b="1" dirty="0" err="1">
                <a:solidFill>
                  <a:srgbClr val="000099"/>
                </a:solidFill>
                <a:latin typeface="Times New Roman" panose="02020603050405020304" pitchFamily="18" charset="0"/>
                <a:cs typeface="Times New Roman" panose="02020603050405020304" pitchFamily="18" charset="0"/>
              </a:rPr>
              <a:t>đoạn</a:t>
            </a:r>
            <a:r>
              <a:rPr lang="en-GB" altLang="en-US" sz="2200" b="1" dirty="0">
                <a:solidFill>
                  <a:srgbClr val="000099"/>
                </a:solidFill>
                <a:latin typeface="Times New Roman" panose="02020603050405020304" pitchFamily="18" charset="0"/>
                <a:cs typeface="Times New Roman" panose="02020603050405020304" pitchFamily="18" charset="0"/>
              </a:rPr>
              <a:t> </a:t>
            </a:r>
            <a:r>
              <a:rPr lang="en-GB" altLang="en-US" sz="2200" b="1" dirty="0" err="1">
                <a:solidFill>
                  <a:srgbClr val="000099"/>
                </a:solidFill>
                <a:latin typeface="Times New Roman" panose="02020603050405020304" pitchFamily="18" charset="0"/>
                <a:cs typeface="Times New Roman" panose="02020603050405020304" pitchFamily="18" charset="0"/>
              </a:rPr>
              <a:t>thị</a:t>
            </a:r>
            <a:r>
              <a:rPr lang="en-GB" altLang="en-US" sz="2200" b="1" dirty="0">
                <a:solidFill>
                  <a:srgbClr val="000099"/>
                </a:solidFill>
                <a:latin typeface="Times New Roman" panose="02020603050405020304" pitchFamily="18" charset="0"/>
                <a:cs typeface="Times New Roman" panose="02020603050405020304" pitchFamily="18" charset="0"/>
              </a:rPr>
              <a:t> </a:t>
            </a:r>
            <a:r>
              <a:rPr lang="en-GB" altLang="en-US" sz="2200" b="1" dirty="0" err="1">
                <a:solidFill>
                  <a:srgbClr val="000099"/>
                </a:solidFill>
                <a:latin typeface="Times New Roman" panose="02020603050405020304" pitchFamily="18" charset="0"/>
                <a:cs typeface="Times New Roman" panose="02020603050405020304" pitchFamily="18" charset="0"/>
              </a:rPr>
              <a:t>trường</a:t>
            </a:r>
            <a:endParaRPr lang="en-GB" altLang="en-US" sz="2200" b="1" dirty="0">
              <a:solidFill>
                <a:srgbClr val="000099"/>
              </a:solidFill>
              <a:latin typeface="Times New Roman" panose="02020603050405020304" pitchFamily="18" charset="0"/>
              <a:cs typeface="Times New Roman" panose="02020603050405020304" pitchFamily="18" charset="0"/>
            </a:endParaRPr>
          </a:p>
        </p:txBody>
      </p:sp>
      <p:sp>
        <p:nvSpPr>
          <p:cNvPr id="26652" name="TextBox 28">
            <a:extLst>
              <a:ext uri="{FF2B5EF4-FFF2-40B4-BE49-F238E27FC236}">
                <a16:creationId xmlns:a16="http://schemas.microsoft.com/office/drawing/2014/main" id="{D4557EEC-A002-4AC9-81F6-4B50B928B0D6}"/>
              </a:ext>
            </a:extLst>
          </p:cNvPr>
          <p:cNvSpPr txBox="1">
            <a:spLocks noChangeArrowheads="1"/>
          </p:cNvSpPr>
          <p:nvPr/>
        </p:nvSpPr>
        <p:spPr bwMode="auto">
          <a:xfrm>
            <a:off x="1358158" y="906137"/>
            <a:ext cx="3244799" cy="523220"/>
          </a:xfrm>
          <a:prstGeom prst="rect">
            <a:avLst/>
          </a:prstGeom>
          <a:solidFill>
            <a:schemeClr val="bg1">
              <a:lumMod val="95000"/>
            </a:schemeClr>
          </a:solidFill>
          <a:ln>
            <a:noFill/>
          </a:ln>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0" fontAlgn="base" hangingPunct="0">
              <a:spcBef>
                <a:spcPct val="0"/>
              </a:spcBef>
              <a:spcAft>
                <a:spcPct val="0"/>
              </a:spcAft>
              <a:defRPr/>
            </a:pPr>
            <a:r>
              <a:rPr lang="vi-VN" altLang="en-US" sz="2800" b="1" dirty="0">
                <a:solidFill>
                  <a:srgbClr val="000099"/>
                </a:solidFill>
                <a:latin typeface="Times New Roman" panose="02020603050405020304" pitchFamily="18" charset="0"/>
                <a:cs typeface="Times New Roman" panose="02020603050405020304" pitchFamily="18" charset="0"/>
              </a:rPr>
              <a:t>Đánh giá thị trường</a:t>
            </a:r>
            <a:endParaRPr lang="en-US" altLang="en-US" sz="2800" b="1" dirty="0">
              <a:solidFill>
                <a:srgbClr val="000099"/>
              </a:solidFill>
              <a:latin typeface="Times New Roman" panose="02020603050405020304" pitchFamily="18" charset="0"/>
              <a:cs typeface="Times New Roman" panose="02020603050405020304" pitchFamily="18" charset="0"/>
            </a:endParaRPr>
          </a:p>
        </p:txBody>
      </p:sp>
      <p:sp>
        <p:nvSpPr>
          <p:cNvPr id="22" name="Slide Number Placeholder 3">
            <a:extLst>
              <a:ext uri="{FF2B5EF4-FFF2-40B4-BE49-F238E27FC236}">
                <a16:creationId xmlns:a16="http://schemas.microsoft.com/office/drawing/2014/main" id="{B426A4B1-C767-49D0-89B1-6E589DE97045}"/>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19</a:t>
            </a:fld>
            <a:endParaRPr lang="en-US" altLang="en-US" sz="1200" dirty="0"/>
          </a:p>
        </p:txBody>
      </p:sp>
    </p:spTree>
    <p:extLst>
      <p:ext uri="{BB962C8B-B14F-4D97-AF65-F5344CB8AC3E}">
        <p14:creationId xmlns:p14="http://schemas.microsoft.com/office/powerpoint/2010/main" val="1845301126"/>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5">
            <a:extLst>
              <a:ext uri="{FF2B5EF4-FFF2-40B4-BE49-F238E27FC236}">
                <a16:creationId xmlns:a16="http://schemas.microsoft.com/office/drawing/2014/main" id="{D2BDAE2C-AC63-4907-9FB4-5ACEE3F09456}"/>
              </a:ext>
            </a:extLst>
          </p:cNvPr>
          <p:cNvSpPr txBox="1">
            <a:spLocks noChangeArrowheads="1"/>
          </p:cNvSpPr>
          <p:nvPr/>
        </p:nvSpPr>
        <p:spPr bwMode="auto">
          <a:xfrm>
            <a:off x="2763693" y="1143724"/>
            <a:ext cx="6026150" cy="156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275" b="1" dirty="0">
                <a:solidFill>
                  <a:srgbClr val="C00000"/>
                </a:solidFill>
                <a:latin typeface="Times New Roman" panose="02020603050405020304" pitchFamily="18" charset="0"/>
                <a:cs typeface="Times New Roman" panose="02020603050405020304" pitchFamily="18" charset="0"/>
              </a:rPr>
              <a:t>Module 1: TỔNG QUAN VỀ </a:t>
            </a:r>
          </a:p>
          <a:p>
            <a:pPr algn="ctr" eaLnBrk="1" hangingPunct="1">
              <a:spcBef>
                <a:spcPct val="50000"/>
              </a:spcBef>
            </a:pPr>
            <a:r>
              <a:rPr lang="en-GB" altLang="en-US" sz="2275" b="1" dirty="0">
                <a:solidFill>
                  <a:srgbClr val="C00000"/>
                </a:solidFill>
                <a:latin typeface="Times New Roman" panose="02020603050405020304" pitchFamily="18" charset="0"/>
                <a:cs typeface="Times New Roman" panose="02020603050405020304" pitchFamily="18" charset="0"/>
              </a:rPr>
              <a:t>QUẢN TRỊ CHIẾN LƯỢC TOÀN CẦU</a:t>
            </a:r>
            <a:endParaRPr lang="en-GB" altLang="en-US" sz="2600" b="1" dirty="0">
              <a:solidFill>
                <a:srgbClr val="C00000"/>
              </a:solidFill>
              <a:latin typeface="Times New Roman" panose="02020603050405020304" pitchFamily="18" charset="0"/>
              <a:cs typeface="Times New Roman" panose="02020603050405020304" pitchFamily="18" charset="0"/>
            </a:endParaRPr>
          </a:p>
          <a:p>
            <a:pPr algn="ctr" eaLnBrk="1" hangingPunct="1">
              <a:spcBef>
                <a:spcPct val="50000"/>
              </a:spcBef>
            </a:pPr>
            <a:endParaRPr lang="en-GB" altLang="en-US" sz="2600" dirty="0">
              <a:solidFill>
                <a:srgbClr val="C00000"/>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3066471" y="2410388"/>
            <a:ext cx="5467927" cy="3534371"/>
          </a:xfrm>
          <a:prstGeom prst="rect">
            <a:avLst/>
          </a:prstGeom>
        </p:spPr>
      </p:pic>
      <p:sp>
        <p:nvSpPr>
          <p:cNvPr id="4" name="Slide Number Placeholder 3">
            <a:extLst>
              <a:ext uri="{FF2B5EF4-FFF2-40B4-BE49-F238E27FC236}">
                <a16:creationId xmlns:a16="http://schemas.microsoft.com/office/drawing/2014/main" id="{4103AF80-E94C-4837-BAA1-C42B81659881}"/>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2</a:t>
            </a:fld>
            <a:endParaRPr lang="en-US" altLang="en-US" sz="1200" dirty="0"/>
          </a:p>
        </p:txBody>
      </p:sp>
    </p:spTree>
    <p:extLst>
      <p:ext uri="{BB962C8B-B14F-4D97-AF65-F5344CB8AC3E}">
        <p14:creationId xmlns:p14="http://schemas.microsoft.com/office/powerpoint/2010/main" val="4599956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a:extLst>
              <a:ext uri="{FF2B5EF4-FFF2-40B4-BE49-F238E27FC236}">
                <a16:creationId xmlns:a16="http://schemas.microsoft.com/office/drawing/2014/main" id="{EBC17ABF-0AF8-4A74-B3C1-582518D87551}"/>
              </a:ext>
            </a:extLst>
          </p:cNvPr>
          <p:cNvSpPr>
            <a:spLocks noChangeArrowheads="1"/>
          </p:cNvSpPr>
          <p:nvPr/>
        </p:nvSpPr>
        <p:spPr bwMode="auto">
          <a:xfrm>
            <a:off x="4445000" y="0"/>
            <a:ext cx="321945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50180" name="Rectangle 3">
            <a:extLst>
              <a:ext uri="{FF2B5EF4-FFF2-40B4-BE49-F238E27FC236}">
                <a16:creationId xmlns:a16="http://schemas.microsoft.com/office/drawing/2014/main" id="{4964E1E4-967C-498E-9E5E-8CB4CA88E118}"/>
              </a:ext>
            </a:extLst>
          </p:cNvPr>
          <p:cNvSpPr>
            <a:spLocks noChangeArrowheads="1"/>
          </p:cNvSpPr>
          <p:nvPr/>
        </p:nvSpPr>
        <p:spPr bwMode="auto">
          <a:xfrm>
            <a:off x="4564063" y="890588"/>
            <a:ext cx="2597150" cy="328612"/>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550" tIns="41275" rIns="82550" bIns="41275">
            <a:spAutoFit/>
          </a:bodyPr>
          <a:lstStyle>
            <a:lvl1pPr defTabSz="739775">
              <a:defRPr>
                <a:solidFill>
                  <a:schemeClr val="tx1"/>
                </a:solidFill>
                <a:latin typeface="Arial" panose="020B0604020202020204" pitchFamily="34" charset="0"/>
              </a:defRPr>
            </a:lvl1pPr>
            <a:lvl2pPr marL="742950" indent="-285750" defTabSz="739775">
              <a:defRPr>
                <a:solidFill>
                  <a:schemeClr val="tx1"/>
                </a:solidFill>
                <a:latin typeface="Arial" panose="020B0604020202020204" pitchFamily="34" charset="0"/>
              </a:defRPr>
            </a:lvl2pPr>
            <a:lvl3pPr marL="1143000" indent="-228600" defTabSz="739775">
              <a:defRPr>
                <a:solidFill>
                  <a:schemeClr val="tx1"/>
                </a:solidFill>
                <a:latin typeface="Arial" panose="020B0604020202020204" pitchFamily="34" charset="0"/>
              </a:defRPr>
            </a:lvl3pPr>
            <a:lvl4pPr marL="1600200" indent="-228600" defTabSz="739775">
              <a:defRPr>
                <a:solidFill>
                  <a:schemeClr val="tx1"/>
                </a:solidFill>
                <a:latin typeface="Arial" panose="020B0604020202020204" pitchFamily="34" charset="0"/>
              </a:defRPr>
            </a:lvl4pPr>
            <a:lvl5pPr marL="2057400" indent="-228600" defTabSz="739775">
              <a:defRPr>
                <a:solidFill>
                  <a:schemeClr val="tx1"/>
                </a:solidFill>
                <a:latin typeface="Arial" panose="020B0604020202020204" pitchFamily="34" charset="0"/>
              </a:defRPr>
            </a:lvl5pPr>
            <a:lvl6pPr marL="2514600" indent="-228600" defTabSz="739775" eaLnBrk="0" fontAlgn="base" hangingPunct="0">
              <a:spcBef>
                <a:spcPct val="0"/>
              </a:spcBef>
              <a:spcAft>
                <a:spcPct val="0"/>
              </a:spcAft>
              <a:defRPr>
                <a:solidFill>
                  <a:schemeClr val="tx1"/>
                </a:solidFill>
                <a:latin typeface="Arial" panose="020B0604020202020204" pitchFamily="34" charset="0"/>
              </a:defRPr>
            </a:lvl6pPr>
            <a:lvl7pPr marL="2971800" indent="-228600" defTabSz="739775" eaLnBrk="0" fontAlgn="base" hangingPunct="0">
              <a:spcBef>
                <a:spcPct val="0"/>
              </a:spcBef>
              <a:spcAft>
                <a:spcPct val="0"/>
              </a:spcAft>
              <a:defRPr>
                <a:solidFill>
                  <a:schemeClr val="tx1"/>
                </a:solidFill>
                <a:latin typeface="Arial" panose="020B0604020202020204" pitchFamily="34" charset="0"/>
              </a:defRPr>
            </a:lvl7pPr>
            <a:lvl8pPr marL="3429000" indent="-228600" defTabSz="739775" eaLnBrk="0" fontAlgn="base" hangingPunct="0">
              <a:spcBef>
                <a:spcPct val="0"/>
              </a:spcBef>
              <a:spcAft>
                <a:spcPct val="0"/>
              </a:spcAft>
              <a:defRPr>
                <a:solidFill>
                  <a:schemeClr val="tx1"/>
                </a:solidFill>
                <a:latin typeface="Arial" panose="020B0604020202020204" pitchFamily="34" charset="0"/>
              </a:defRPr>
            </a:lvl8pPr>
            <a:lvl9pPr marL="3886200" indent="-228600" defTabSz="739775"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1600" b="1" dirty="0" err="1">
                <a:latin typeface="Times New Roman" panose="02020603050405020304" pitchFamily="18" charset="0"/>
                <a:cs typeface="Times New Roman" panose="02020603050405020304" pitchFamily="18" charset="0"/>
              </a:rPr>
              <a:t>THAM</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VỌNG</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TOÀN</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CẦU</a:t>
            </a:r>
            <a:endParaRPr lang="en-GB" altLang="en-US" sz="1600" b="1" dirty="0">
              <a:latin typeface="Times New Roman" panose="02020603050405020304" pitchFamily="18" charset="0"/>
              <a:cs typeface="Times New Roman" panose="02020603050405020304" pitchFamily="18" charset="0"/>
            </a:endParaRPr>
          </a:p>
        </p:txBody>
      </p:sp>
      <p:sp>
        <p:nvSpPr>
          <p:cNvPr id="50181" name="Rectangle 4">
            <a:extLst>
              <a:ext uri="{FF2B5EF4-FFF2-40B4-BE49-F238E27FC236}">
                <a16:creationId xmlns:a16="http://schemas.microsoft.com/office/drawing/2014/main" id="{683C3985-438F-430C-8EA7-B84CB8B96BD6}"/>
              </a:ext>
            </a:extLst>
          </p:cNvPr>
          <p:cNvSpPr>
            <a:spLocks noChangeArrowheads="1"/>
          </p:cNvSpPr>
          <p:nvPr/>
        </p:nvSpPr>
        <p:spPr bwMode="auto">
          <a:xfrm>
            <a:off x="1492251" y="2800350"/>
            <a:ext cx="2106613" cy="3302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550" tIns="41275" rIns="82550" bIns="41275">
            <a:spAutoFit/>
          </a:bodyPr>
          <a:lstStyle>
            <a:lvl1pPr defTabSz="739775">
              <a:defRPr>
                <a:solidFill>
                  <a:schemeClr val="tx1"/>
                </a:solidFill>
                <a:latin typeface="Arial" panose="020B0604020202020204" pitchFamily="34" charset="0"/>
              </a:defRPr>
            </a:lvl1pPr>
            <a:lvl2pPr marL="742950" indent="-285750" defTabSz="739775">
              <a:defRPr>
                <a:solidFill>
                  <a:schemeClr val="tx1"/>
                </a:solidFill>
                <a:latin typeface="Arial" panose="020B0604020202020204" pitchFamily="34" charset="0"/>
              </a:defRPr>
            </a:lvl2pPr>
            <a:lvl3pPr marL="1143000" indent="-228600" defTabSz="739775">
              <a:defRPr>
                <a:solidFill>
                  <a:schemeClr val="tx1"/>
                </a:solidFill>
                <a:latin typeface="Arial" panose="020B0604020202020204" pitchFamily="34" charset="0"/>
              </a:defRPr>
            </a:lvl3pPr>
            <a:lvl4pPr marL="1600200" indent="-228600" defTabSz="739775">
              <a:defRPr>
                <a:solidFill>
                  <a:schemeClr val="tx1"/>
                </a:solidFill>
                <a:latin typeface="Arial" panose="020B0604020202020204" pitchFamily="34" charset="0"/>
              </a:defRPr>
            </a:lvl4pPr>
            <a:lvl5pPr marL="2057400" indent="-228600" defTabSz="739775">
              <a:defRPr>
                <a:solidFill>
                  <a:schemeClr val="tx1"/>
                </a:solidFill>
                <a:latin typeface="Arial" panose="020B0604020202020204" pitchFamily="34" charset="0"/>
              </a:defRPr>
            </a:lvl5pPr>
            <a:lvl6pPr marL="2514600" indent="-228600" defTabSz="739775" eaLnBrk="0" fontAlgn="base" hangingPunct="0">
              <a:spcBef>
                <a:spcPct val="0"/>
              </a:spcBef>
              <a:spcAft>
                <a:spcPct val="0"/>
              </a:spcAft>
              <a:defRPr>
                <a:solidFill>
                  <a:schemeClr val="tx1"/>
                </a:solidFill>
                <a:latin typeface="Arial" panose="020B0604020202020204" pitchFamily="34" charset="0"/>
              </a:defRPr>
            </a:lvl6pPr>
            <a:lvl7pPr marL="2971800" indent="-228600" defTabSz="739775" eaLnBrk="0" fontAlgn="base" hangingPunct="0">
              <a:spcBef>
                <a:spcPct val="0"/>
              </a:spcBef>
              <a:spcAft>
                <a:spcPct val="0"/>
              </a:spcAft>
              <a:defRPr>
                <a:solidFill>
                  <a:schemeClr val="tx1"/>
                </a:solidFill>
                <a:latin typeface="Arial" panose="020B0604020202020204" pitchFamily="34" charset="0"/>
              </a:defRPr>
            </a:lvl7pPr>
            <a:lvl8pPr marL="3429000" indent="-228600" defTabSz="739775" eaLnBrk="0" fontAlgn="base" hangingPunct="0">
              <a:spcBef>
                <a:spcPct val="0"/>
              </a:spcBef>
              <a:spcAft>
                <a:spcPct val="0"/>
              </a:spcAft>
              <a:defRPr>
                <a:solidFill>
                  <a:schemeClr val="tx1"/>
                </a:solidFill>
                <a:latin typeface="Arial" panose="020B0604020202020204" pitchFamily="34" charset="0"/>
              </a:defRPr>
            </a:lvl8pPr>
            <a:lvl9pPr marL="3886200" indent="-228600" defTabSz="739775"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1600" b="1" dirty="0" err="1">
                <a:latin typeface="Times New Roman" panose="02020603050405020304" pitchFamily="18" charset="0"/>
                <a:cs typeface="Times New Roman" panose="02020603050405020304" pitchFamily="18" charset="0"/>
              </a:rPr>
              <a:t>ĐỊNH</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VỊ</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TOÀN</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CẦU</a:t>
            </a:r>
            <a:endParaRPr lang="en-GB" altLang="en-US" sz="1600" b="1" dirty="0">
              <a:latin typeface="Times New Roman" panose="02020603050405020304" pitchFamily="18" charset="0"/>
              <a:cs typeface="Times New Roman" panose="02020603050405020304" pitchFamily="18" charset="0"/>
            </a:endParaRPr>
          </a:p>
        </p:txBody>
      </p:sp>
      <p:sp>
        <p:nvSpPr>
          <p:cNvPr id="50182" name="Rectangle 5">
            <a:extLst>
              <a:ext uri="{FF2B5EF4-FFF2-40B4-BE49-F238E27FC236}">
                <a16:creationId xmlns:a16="http://schemas.microsoft.com/office/drawing/2014/main" id="{D0804193-F51A-461C-912F-BBC07A1AA240}"/>
              </a:ext>
            </a:extLst>
          </p:cNvPr>
          <p:cNvSpPr>
            <a:spLocks noChangeArrowheads="1"/>
          </p:cNvSpPr>
          <p:nvPr/>
        </p:nvSpPr>
        <p:spPr bwMode="auto">
          <a:xfrm>
            <a:off x="7869238" y="2705101"/>
            <a:ext cx="2914650" cy="5746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550" tIns="41275" rIns="82550" bIns="41275">
            <a:spAutoFit/>
          </a:bodyPr>
          <a:lstStyle>
            <a:lvl1pPr defTabSz="739775">
              <a:defRPr>
                <a:solidFill>
                  <a:schemeClr val="tx1"/>
                </a:solidFill>
                <a:latin typeface="Arial" panose="020B0604020202020204" pitchFamily="34" charset="0"/>
              </a:defRPr>
            </a:lvl1pPr>
            <a:lvl2pPr marL="742950" indent="-285750" defTabSz="739775">
              <a:defRPr>
                <a:solidFill>
                  <a:schemeClr val="tx1"/>
                </a:solidFill>
                <a:latin typeface="Arial" panose="020B0604020202020204" pitchFamily="34" charset="0"/>
              </a:defRPr>
            </a:lvl2pPr>
            <a:lvl3pPr marL="1143000" indent="-228600" defTabSz="739775">
              <a:defRPr>
                <a:solidFill>
                  <a:schemeClr val="tx1"/>
                </a:solidFill>
                <a:latin typeface="Arial" panose="020B0604020202020204" pitchFamily="34" charset="0"/>
              </a:defRPr>
            </a:lvl3pPr>
            <a:lvl4pPr marL="1600200" indent="-228600" defTabSz="739775">
              <a:defRPr>
                <a:solidFill>
                  <a:schemeClr val="tx1"/>
                </a:solidFill>
                <a:latin typeface="Arial" panose="020B0604020202020204" pitchFamily="34" charset="0"/>
              </a:defRPr>
            </a:lvl4pPr>
            <a:lvl5pPr marL="2057400" indent="-228600" defTabSz="739775">
              <a:defRPr>
                <a:solidFill>
                  <a:schemeClr val="tx1"/>
                </a:solidFill>
                <a:latin typeface="Arial" panose="020B0604020202020204" pitchFamily="34" charset="0"/>
              </a:defRPr>
            </a:lvl5pPr>
            <a:lvl6pPr marL="2514600" indent="-228600" defTabSz="739775" eaLnBrk="0" fontAlgn="base" hangingPunct="0">
              <a:spcBef>
                <a:spcPct val="0"/>
              </a:spcBef>
              <a:spcAft>
                <a:spcPct val="0"/>
              </a:spcAft>
              <a:defRPr>
                <a:solidFill>
                  <a:schemeClr val="tx1"/>
                </a:solidFill>
                <a:latin typeface="Arial" panose="020B0604020202020204" pitchFamily="34" charset="0"/>
              </a:defRPr>
            </a:lvl6pPr>
            <a:lvl7pPr marL="2971800" indent="-228600" defTabSz="739775" eaLnBrk="0" fontAlgn="base" hangingPunct="0">
              <a:spcBef>
                <a:spcPct val="0"/>
              </a:spcBef>
              <a:spcAft>
                <a:spcPct val="0"/>
              </a:spcAft>
              <a:defRPr>
                <a:solidFill>
                  <a:schemeClr val="tx1"/>
                </a:solidFill>
                <a:latin typeface="Arial" panose="020B0604020202020204" pitchFamily="34" charset="0"/>
              </a:defRPr>
            </a:lvl7pPr>
            <a:lvl8pPr marL="3429000" indent="-228600" defTabSz="739775" eaLnBrk="0" fontAlgn="base" hangingPunct="0">
              <a:spcBef>
                <a:spcPct val="0"/>
              </a:spcBef>
              <a:spcAft>
                <a:spcPct val="0"/>
              </a:spcAft>
              <a:defRPr>
                <a:solidFill>
                  <a:schemeClr val="tx1"/>
                </a:solidFill>
                <a:latin typeface="Arial" panose="020B0604020202020204" pitchFamily="34" charset="0"/>
              </a:defRPr>
            </a:lvl8pPr>
            <a:lvl9pPr marL="3886200" indent="-228600" defTabSz="739775"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1600" b="1" dirty="0" err="1">
                <a:latin typeface="Times New Roman" panose="02020603050405020304" pitchFamily="18" charset="0"/>
                <a:cs typeface="Times New Roman" panose="02020603050405020304" pitchFamily="18" charset="0"/>
              </a:rPr>
              <a:t>ĐẦU</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TƯ</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TRONG</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HỆ</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THỐNG</a:t>
            </a:r>
            <a:endParaRPr lang="en-GB" altLang="en-US" sz="1600" b="1" dirty="0">
              <a:latin typeface="Times New Roman" panose="02020603050405020304" pitchFamily="18" charset="0"/>
              <a:cs typeface="Times New Roman" panose="02020603050405020304" pitchFamily="18" charset="0"/>
            </a:endParaRPr>
          </a:p>
          <a:p>
            <a:pPr algn="ctr"/>
            <a:r>
              <a:rPr lang="en-GB" altLang="en-US" sz="1600" b="1" dirty="0" err="1">
                <a:latin typeface="Times New Roman" panose="02020603050405020304" pitchFamily="18" charset="0"/>
                <a:cs typeface="Times New Roman" panose="02020603050405020304" pitchFamily="18" charset="0"/>
              </a:rPr>
              <a:t>KINH</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DOANH</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TOÀN</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CẦU</a:t>
            </a:r>
            <a:endParaRPr lang="en-GB" altLang="en-US" sz="1600" b="1" dirty="0">
              <a:latin typeface="Times New Roman" panose="02020603050405020304" pitchFamily="18" charset="0"/>
              <a:cs typeface="Times New Roman" panose="02020603050405020304" pitchFamily="18" charset="0"/>
            </a:endParaRPr>
          </a:p>
        </p:txBody>
      </p:sp>
      <p:sp>
        <p:nvSpPr>
          <p:cNvPr id="50183" name="Rectangle 6">
            <a:extLst>
              <a:ext uri="{FF2B5EF4-FFF2-40B4-BE49-F238E27FC236}">
                <a16:creationId xmlns:a16="http://schemas.microsoft.com/office/drawing/2014/main" id="{8508236F-8BEC-41B4-BA40-41025EF823F3}"/>
              </a:ext>
            </a:extLst>
          </p:cNvPr>
          <p:cNvSpPr>
            <a:spLocks noChangeArrowheads="1"/>
          </p:cNvSpPr>
          <p:nvPr/>
        </p:nvSpPr>
        <p:spPr bwMode="auto">
          <a:xfrm>
            <a:off x="4145377" y="4876848"/>
            <a:ext cx="3379788" cy="328612"/>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550" tIns="41275" rIns="82550" bIns="41275">
            <a:spAutoFit/>
          </a:bodyPr>
          <a:lstStyle>
            <a:lvl1pPr defTabSz="739775">
              <a:defRPr>
                <a:solidFill>
                  <a:schemeClr val="tx1"/>
                </a:solidFill>
                <a:latin typeface="Arial" panose="020B0604020202020204" pitchFamily="34" charset="0"/>
              </a:defRPr>
            </a:lvl1pPr>
            <a:lvl2pPr marL="742950" indent="-285750" defTabSz="739775">
              <a:defRPr>
                <a:solidFill>
                  <a:schemeClr val="tx1"/>
                </a:solidFill>
                <a:latin typeface="Arial" panose="020B0604020202020204" pitchFamily="34" charset="0"/>
              </a:defRPr>
            </a:lvl2pPr>
            <a:lvl3pPr marL="1143000" indent="-228600" defTabSz="739775">
              <a:defRPr>
                <a:solidFill>
                  <a:schemeClr val="tx1"/>
                </a:solidFill>
                <a:latin typeface="Arial" panose="020B0604020202020204" pitchFamily="34" charset="0"/>
              </a:defRPr>
            </a:lvl3pPr>
            <a:lvl4pPr marL="1600200" indent="-228600" defTabSz="739775">
              <a:defRPr>
                <a:solidFill>
                  <a:schemeClr val="tx1"/>
                </a:solidFill>
                <a:latin typeface="Arial" panose="020B0604020202020204" pitchFamily="34" charset="0"/>
              </a:defRPr>
            </a:lvl4pPr>
            <a:lvl5pPr marL="2057400" indent="-228600" defTabSz="739775">
              <a:defRPr>
                <a:solidFill>
                  <a:schemeClr val="tx1"/>
                </a:solidFill>
                <a:latin typeface="Arial" panose="020B0604020202020204" pitchFamily="34" charset="0"/>
              </a:defRPr>
            </a:lvl5pPr>
            <a:lvl6pPr marL="2514600" indent="-228600" defTabSz="739775" eaLnBrk="0" fontAlgn="base" hangingPunct="0">
              <a:spcBef>
                <a:spcPct val="0"/>
              </a:spcBef>
              <a:spcAft>
                <a:spcPct val="0"/>
              </a:spcAft>
              <a:defRPr>
                <a:solidFill>
                  <a:schemeClr val="tx1"/>
                </a:solidFill>
                <a:latin typeface="Arial" panose="020B0604020202020204" pitchFamily="34" charset="0"/>
              </a:defRPr>
            </a:lvl6pPr>
            <a:lvl7pPr marL="2971800" indent="-228600" defTabSz="739775" eaLnBrk="0" fontAlgn="base" hangingPunct="0">
              <a:spcBef>
                <a:spcPct val="0"/>
              </a:spcBef>
              <a:spcAft>
                <a:spcPct val="0"/>
              </a:spcAft>
              <a:defRPr>
                <a:solidFill>
                  <a:schemeClr val="tx1"/>
                </a:solidFill>
                <a:latin typeface="Arial" panose="020B0604020202020204" pitchFamily="34" charset="0"/>
              </a:defRPr>
            </a:lvl7pPr>
            <a:lvl8pPr marL="3429000" indent="-228600" defTabSz="739775" eaLnBrk="0" fontAlgn="base" hangingPunct="0">
              <a:spcBef>
                <a:spcPct val="0"/>
              </a:spcBef>
              <a:spcAft>
                <a:spcPct val="0"/>
              </a:spcAft>
              <a:defRPr>
                <a:solidFill>
                  <a:schemeClr val="tx1"/>
                </a:solidFill>
                <a:latin typeface="Arial" panose="020B0604020202020204" pitchFamily="34" charset="0"/>
              </a:defRPr>
            </a:lvl8pPr>
            <a:lvl9pPr marL="3886200" indent="-228600" defTabSz="739775"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1600" b="1" dirty="0" err="1">
                <a:latin typeface="Times New Roman" panose="02020603050405020304" pitchFamily="18" charset="0"/>
                <a:cs typeface="Times New Roman" panose="02020603050405020304" pitchFamily="18" charset="0"/>
              </a:rPr>
              <a:t>CẨU</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TRÚC</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TỔ</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CHỨC</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TOÀN</a:t>
            </a:r>
            <a:r>
              <a:rPr lang="en-GB" altLang="en-US" sz="1600" b="1" dirty="0">
                <a:latin typeface="Times New Roman" panose="02020603050405020304" pitchFamily="18" charset="0"/>
                <a:cs typeface="Times New Roman" panose="02020603050405020304" pitchFamily="18" charset="0"/>
              </a:rPr>
              <a:t> </a:t>
            </a:r>
            <a:r>
              <a:rPr lang="en-GB" altLang="en-US" sz="1600" b="1" dirty="0" err="1">
                <a:latin typeface="Times New Roman" panose="02020603050405020304" pitchFamily="18" charset="0"/>
                <a:cs typeface="Times New Roman" panose="02020603050405020304" pitchFamily="18" charset="0"/>
              </a:rPr>
              <a:t>CẦU</a:t>
            </a:r>
            <a:endParaRPr lang="en-GB" altLang="en-US" sz="1600" b="1" dirty="0">
              <a:latin typeface="Times New Roman" panose="02020603050405020304" pitchFamily="18" charset="0"/>
              <a:cs typeface="Times New Roman" panose="02020603050405020304" pitchFamily="18" charset="0"/>
            </a:endParaRPr>
          </a:p>
        </p:txBody>
      </p:sp>
      <p:sp>
        <p:nvSpPr>
          <p:cNvPr id="214023" name="Rectangle 7">
            <a:extLst>
              <a:ext uri="{FF2B5EF4-FFF2-40B4-BE49-F238E27FC236}">
                <a16:creationId xmlns:a16="http://schemas.microsoft.com/office/drawing/2014/main" id="{1DEF49B1-FE91-4676-A57B-1085C500D648}"/>
              </a:ext>
            </a:extLst>
          </p:cNvPr>
          <p:cNvSpPr>
            <a:spLocks noChangeArrowheads="1"/>
          </p:cNvSpPr>
          <p:nvPr/>
        </p:nvSpPr>
        <p:spPr bwMode="auto">
          <a:xfrm>
            <a:off x="4063786" y="1427164"/>
            <a:ext cx="3491340" cy="914353"/>
          </a:xfrm>
          <a:prstGeom prst="rect">
            <a:avLst/>
          </a:prstGeom>
          <a:solidFill>
            <a:srgbClr val="FFCCCC"/>
          </a:solidFill>
          <a:ln>
            <a:noFill/>
          </a:ln>
          <a:effectLst/>
        </p:spPr>
        <p:txBody>
          <a:bodyPr wrap="none" lIns="82550" tIns="41275" rIns="82550" bIns="41275">
            <a:spAutoFit/>
          </a:bodyPr>
          <a:lstStyle/>
          <a:p>
            <a:pPr algn="ctr" defTabSz="739775">
              <a:defRPr/>
            </a:pPr>
            <a:r>
              <a:rPr lang="en-GB" b="1" dirty="0">
                <a:solidFill>
                  <a:srgbClr val="0000FF"/>
                </a:solidFill>
                <a:latin typeface="Times New Roman" panose="02020603050405020304" pitchFamily="18" charset="0"/>
                <a:cs typeface="Times New Roman" panose="02020603050405020304" pitchFamily="18" charset="0"/>
              </a:rPr>
              <a:t>  </a:t>
            </a:r>
            <a:r>
              <a:rPr lang="vi-VN" dirty="0">
                <a:solidFill>
                  <a:srgbClr val="0000FF"/>
                </a:solidFill>
                <a:latin typeface="Times New Roman" panose="02020603050405020304" pitchFamily="18" charset="0"/>
                <a:cs typeface="Times New Roman" panose="02020603050405020304" pitchFamily="18" charset="0"/>
              </a:rPr>
              <a:t>Tầm quan trọng </a:t>
            </a:r>
            <a:r>
              <a:rPr lang="en-US" dirty="0" err="1">
                <a:solidFill>
                  <a:srgbClr val="0000FF"/>
                </a:solidFill>
                <a:latin typeface="Times New Roman" panose="02020603050405020304" pitchFamily="18" charset="0"/>
                <a:cs typeface="Times New Roman" panose="02020603050405020304" pitchFamily="18" charset="0"/>
              </a:rPr>
              <a:t>tương</a:t>
            </a:r>
            <a:r>
              <a:rPr lang="en-US" dirty="0">
                <a:solidFill>
                  <a:srgbClr val="0000FF"/>
                </a:solidFill>
                <a:latin typeface="Times New Roman" panose="02020603050405020304" pitchFamily="18" charset="0"/>
                <a:cs typeface="Times New Roman" panose="02020603050405020304" pitchFamily="18" charset="0"/>
              </a:rPr>
              <a:t> </a:t>
            </a:r>
            <a:r>
              <a:rPr lang="en-US" dirty="0" err="1">
                <a:solidFill>
                  <a:srgbClr val="0000FF"/>
                </a:solidFill>
                <a:latin typeface="Times New Roman" panose="02020603050405020304" pitchFamily="18" charset="0"/>
                <a:cs typeface="Times New Roman" panose="02020603050405020304" pitchFamily="18" charset="0"/>
              </a:rPr>
              <a:t>đối</a:t>
            </a:r>
            <a:r>
              <a:rPr lang="en-US" dirty="0">
                <a:solidFill>
                  <a:srgbClr val="0000FF"/>
                </a:solidFill>
                <a:latin typeface="Times New Roman" panose="02020603050405020304" pitchFamily="18" charset="0"/>
                <a:cs typeface="Times New Roman" panose="02020603050405020304" pitchFamily="18" charset="0"/>
              </a:rPr>
              <a:t> </a:t>
            </a:r>
            <a:r>
              <a:rPr lang="vi-VN" dirty="0">
                <a:solidFill>
                  <a:srgbClr val="0000FF"/>
                </a:solidFill>
                <a:latin typeface="Times New Roman" panose="02020603050405020304" pitchFamily="18" charset="0"/>
                <a:cs typeface="Times New Roman" panose="02020603050405020304" pitchFamily="18" charset="0"/>
              </a:rPr>
              <a:t>của</a:t>
            </a:r>
          </a:p>
          <a:p>
            <a:pPr algn="ctr" defTabSz="739775">
              <a:defRPr/>
            </a:pPr>
            <a:r>
              <a:rPr lang="vi-VN" dirty="0">
                <a:solidFill>
                  <a:srgbClr val="0000FF"/>
                </a:solidFill>
                <a:latin typeface="Times New Roman" panose="02020603050405020304" pitchFamily="18" charset="0"/>
                <a:cs typeface="Times New Roman" panose="02020603050405020304" pitchFamily="18" charset="0"/>
              </a:rPr>
              <a:t>  khu vực và các </a:t>
            </a:r>
            <a:r>
              <a:rPr lang="en-US" dirty="0">
                <a:solidFill>
                  <a:srgbClr val="0000FF"/>
                </a:solidFill>
                <a:latin typeface="Times New Roman" panose="02020603050405020304" pitchFamily="18" charset="0"/>
                <a:cs typeface="Times New Roman" panose="02020603050405020304" pitchFamily="18" charset="0"/>
              </a:rPr>
              <a:t>QG </a:t>
            </a:r>
            <a:r>
              <a:rPr lang="en-US" dirty="0" err="1">
                <a:solidFill>
                  <a:srgbClr val="0000FF"/>
                </a:solidFill>
                <a:latin typeface="Times New Roman" panose="02020603050405020304" pitchFamily="18" charset="0"/>
                <a:cs typeface="Times New Roman" panose="02020603050405020304" pitchFamily="18" charset="0"/>
              </a:rPr>
              <a:t>trọng</a:t>
            </a:r>
            <a:r>
              <a:rPr lang="en-US" dirty="0">
                <a:solidFill>
                  <a:srgbClr val="0000FF"/>
                </a:solidFill>
                <a:latin typeface="Times New Roman" panose="02020603050405020304" pitchFamily="18" charset="0"/>
                <a:cs typeface="Times New Roman" panose="02020603050405020304" pitchFamily="18" charset="0"/>
              </a:rPr>
              <a:t> </a:t>
            </a:r>
            <a:r>
              <a:rPr lang="en-US" dirty="0" err="1">
                <a:solidFill>
                  <a:srgbClr val="0000FF"/>
                </a:solidFill>
                <a:latin typeface="Times New Roman" panose="02020603050405020304" pitchFamily="18" charset="0"/>
                <a:cs typeface="Times New Roman" panose="02020603050405020304" pitchFamily="18" charset="0"/>
              </a:rPr>
              <a:t>yếu</a:t>
            </a:r>
            <a:r>
              <a:rPr lang="en-US" dirty="0">
                <a:solidFill>
                  <a:srgbClr val="0000FF"/>
                </a:solidFill>
                <a:latin typeface="Times New Roman" panose="02020603050405020304" pitchFamily="18" charset="0"/>
                <a:cs typeface="Times New Roman" panose="02020603050405020304" pitchFamily="18" charset="0"/>
              </a:rPr>
              <a:t> </a:t>
            </a:r>
            <a:endParaRPr lang="vi-VN" dirty="0">
              <a:solidFill>
                <a:srgbClr val="0000FF"/>
              </a:solidFill>
              <a:latin typeface="Times New Roman" panose="02020603050405020304" pitchFamily="18" charset="0"/>
              <a:cs typeface="Times New Roman" panose="02020603050405020304" pitchFamily="18" charset="0"/>
            </a:endParaRPr>
          </a:p>
          <a:p>
            <a:pPr algn="ctr" defTabSz="739775">
              <a:defRPr/>
            </a:pPr>
            <a:r>
              <a:rPr lang="vi-VN" dirty="0">
                <a:solidFill>
                  <a:srgbClr val="0000FF"/>
                </a:solidFill>
                <a:latin typeface="Times New Roman" panose="02020603050405020304" pitchFamily="18" charset="0"/>
                <a:cs typeface="Times New Roman" panose="02020603050405020304" pitchFamily="18" charset="0"/>
              </a:rPr>
              <a:t>  trong danh mục đầu tư của công ty</a:t>
            </a:r>
            <a:endParaRPr lang="en-GB" dirty="0">
              <a:solidFill>
                <a:srgbClr val="0000FF"/>
              </a:solidFill>
              <a:latin typeface="Times New Roman" panose="02020603050405020304" pitchFamily="18" charset="0"/>
              <a:cs typeface="Times New Roman" panose="02020603050405020304" pitchFamily="18" charset="0"/>
            </a:endParaRPr>
          </a:p>
        </p:txBody>
      </p:sp>
      <p:sp>
        <p:nvSpPr>
          <p:cNvPr id="214024" name="Rectangle 8">
            <a:extLst>
              <a:ext uri="{FF2B5EF4-FFF2-40B4-BE49-F238E27FC236}">
                <a16:creationId xmlns:a16="http://schemas.microsoft.com/office/drawing/2014/main" id="{17DA12E7-CCDA-43A0-89E2-6AAF703748C9}"/>
              </a:ext>
            </a:extLst>
          </p:cNvPr>
          <p:cNvSpPr>
            <a:spLocks noChangeArrowheads="1"/>
          </p:cNvSpPr>
          <p:nvPr/>
        </p:nvSpPr>
        <p:spPr bwMode="auto">
          <a:xfrm>
            <a:off x="1221806" y="3351213"/>
            <a:ext cx="2487861" cy="1280094"/>
          </a:xfrm>
          <a:prstGeom prst="rect">
            <a:avLst/>
          </a:prstGeom>
          <a:solidFill>
            <a:srgbClr val="FFCCCC"/>
          </a:solidFill>
          <a:ln>
            <a:noFill/>
          </a:ln>
          <a:effectLst/>
        </p:spPr>
        <p:txBody>
          <a:bodyPr wrap="none" lIns="82550" tIns="41275" rIns="82550" bIns="41275">
            <a:spAutoFit/>
          </a:bodyPr>
          <a:lstStyle/>
          <a:p>
            <a:pPr defTabSz="739775">
              <a:lnSpc>
                <a:spcPct val="150000"/>
              </a:lnSpc>
              <a:buSzPct val="100000"/>
              <a:buFontTx/>
              <a:buChar char="•"/>
              <a:defRPr/>
            </a:pP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Định</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vị</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địa</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lý</a:t>
            </a:r>
            <a:endParaRPr lang="en-GB" dirty="0">
              <a:solidFill>
                <a:srgbClr val="0000FF"/>
              </a:solidFill>
              <a:latin typeface="Times New Roman" panose="02020603050405020304" pitchFamily="18" charset="0"/>
              <a:cs typeface="Times New Roman" panose="02020603050405020304" pitchFamily="18" charset="0"/>
            </a:endParaRPr>
          </a:p>
          <a:p>
            <a:pPr defTabSz="739775">
              <a:lnSpc>
                <a:spcPct val="150000"/>
              </a:lnSpc>
              <a:buSzPct val="100000"/>
              <a:buFontTx/>
              <a:buChar char="•"/>
              <a:defRPr/>
            </a:pP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Định</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vị</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cạnh</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tranh</a:t>
            </a:r>
            <a:endParaRPr lang="en-GB" dirty="0">
              <a:solidFill>
                <a:srgbClr val="0000FF"/>
              </a:solidFill>
              <a:latin typeface="Times New Roman" panose="02020603050405020304" pitchFamily="18" charset="0"/>
              <a:cs typeface="Times New Roman" panose="02020603050405020304" pitchFamily="18" charset="0"/>
            </a:endParaRPr>
          </a:p>
          <a:p>
            <a:pPr defTabSz="739775">
              <a:lnSpc>
                <a:spcPct val="150000"/>
              </a:lnSpc>
              <a:buSzPct val="100000"/>
              <a:buFontTx/>
              <a:buChar char="•"/>
              <a:defRPr/>
            </a:pP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Mức</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độ</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tiêu</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chuẩn</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hóa</a:t>
            </a:r>
            <a:endParaRPr lang="en-GB" dirty="0">
              <a:solidFill>
                <a:srgbClr val="0000FF"/>
              </a:solidFill>
              <a:latin typeface="Times New Roman" panose="02020603050405020304" pitchFamily="18" charset="0"/>
              <a:cs typeface="Times New Roman" panose="02020603050405020304" pitchFamily="18" charset="0"/>
            </a:endParaRPr>
          </a:p>
        </p:txBody>
      </p:sp>
      <p:sp>
        <p:nvSpPr>
          <p:cNvPr id="214025" name="Rectangle 9">
            <a:extLst>
              <a:ext uri="{FF2B5EF4-FFF2-40B4-BE49-F238E27FC236}">
                <a16:creationId xmlns:a16="http://schemas.microsoft.com/office/drawing/2014/main" id="{1308E892-1E12-467E-A28A-079FC7F20CD1}"/>
              </a:ext>
            </a:extLst>
          </p:cNvPr>
          <p:cNvSpPr>
            <a:spLocks noChangeArrowheads="1"/>
          </p:cNvSpPr>
          <p:nvPr/>
        </p:nvSpPr>
        <p:spPr bwMode="auto">
          <a:xfrm>
            <a:off x="8113713" y="3413125"/>
            <a:ext cx="2382062" cy="1695592"/>
          </a:xfrm>
          <a:prstGeom prst="rect">
            <a:avLst/>
          </a:prstGeom>
          <a:solidFill>
            <a:srgbClr val="FFCCCC"/>
          </a:solidFill>
          <a:ln>
            <a:noFill/>
          </a:ln>
          <a:effectLst/>
        </p:spPr>
        <p:txBody>
          <a:bodyPr wrap="none" lIns="82550" tIns="41275" rIns="82550" bIns="41275">
            <a:spAutoFit/>
          </a:bodyPr>
          <a:lstStyle/>
          <a:p>
            <a:pPr defTabSz="739775">
              <a:lnSpc>
                <a:spcPct val="150000"/>
              </a:lnSpc>
              <a:buSzPct val="100000"/>
              <a:buFontTx/>
              <a:buChar char="•"/>
              <a:defRPr/>
            </a:pP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Phân</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tách</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chuỗi</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giá</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trị</a:t>
            </a:r>
            <a:endParaRPr lang="en-GB" dirty="0">
              <a:solidFill>
                <a:srgbClr val="0000FF"/>
              </a:solidFill>
              <a:latin typeface="Times New Roman" panose="02020603050405020304" pitchFamily="18" charset="0"/>
              <a:cs typeface="Times New Roman" panose="02020603050405020304" pitchFamily="18" charset="0"/>
            </a:endParaRPr>
          </a:p>
          <a:p>
            <a:pPr defTabSz="739775">
              <a:lnSpc>
                <a:spcPct val="150000"/>
              </a:lnSpc>
              <a:buSzPct val="100000"/>
              <a:buFontTx/>
              <a:buChar char="•"/>
              <a:defRPr/>
            </a:pPr>
            <a:r>
              <a:rPr lang="en-GB" dirty="0">
                <a:solidFill>
                  <a:srgbClr val="0000FF"/>
                </a:solidFill>
                <a:latin typeface="Times New Roman" panose="02020603050405020304" pitchFamily="18" charset="0"/>
                <a:cs typeface="Times New Roman" panose="02020603050405020304" pitchFamily="18" charset="0"/>
              </a:rPr>
              <a:t> Logistics </a:t>
            </a:r>
            <a:r>
              <a:rPr lang="en-GB" dirty="0" err="1">
                <a:solidFill>
                  <a:srgbClr val="0000FF"/>
                </a:solidFill>
                <a:latin typeface="Times New Roman" panose="02020603050405020304" pitchFamily="18" charset="0"/>
                <a:cs typeface="Times New Roman" panose="02020603050405020304" pitchFamily="18" charset="0"/>
              </a:rPr>
              <a:t>toàn</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cầu</a:t>
            </a:r>
            <a:endParaRPr lang="en-GB" dirty="0">
              <a:solidFill>
                <a:srgbClr val="0000FF"/>
              </a:solidFill>
              <a:latin typeface="Times New Roman" panose="02020603050405020304" pitchFamily="18" charset="0"/>
              <a:cs typeface="Times New Roman" panose="02020603050405020304" pitchFamily="18" charset="0"/>
            </a:endParaRPr>
          </a:p>
          <a:p>
            <a:pPr defTabSz="739775">
              <a:lnSpc>
                <a:spcPct val="150000"/>
              </a:lnSpc>
              <a:buSzPct val="100000"/>
              <a:buFontTx/>
              <a:buChar char="•"/>
              <a:defRPr/>
            </a:pP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Liên</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minh</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và</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mua</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lại</a:t>
            </a:r>
            <a:endParaRPr lang="en-GB" dirty="0">
              <a:solidFill>
                <a:srgbClr val="0000FF"/>
              </a:solidFill>
              <a:latin typeface="Times New Roman" panose="02020603050405020304" pitchFamily="18" charset="0"/>
              <a:cs typeface="Times New Roman" panose="02020603050405020304" pitchFamily="18" charset="0"/>
            </a:endParaRPr>
          </a:p>
          <a:p>
            <a:pPr defTabSz="739775">
              <a:lnSpc>
                <a:spcPct val="150000"/>
              </a:lnSpc>
              <a:buSzPct val="100000"/>
              <a:buFontTx/>
              <a:buChar char="•"/>
              <a:defRPr/>
            </a:pP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Lộ</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trình</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phát</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triển</a:t>
            </a:r>
            <a:endParaRPr lang="en-GB" dirty="0">
              <a:solidFill>
                <a:srgbClr val="0000FF"/>
              </a:solidFill>
              <a:latin typeface="Times New Roman" panose="02020603050405020304" pitchFamily="18" charset="0"/>
              <a:cs typeface="Times New Roman" panose="02020603050405020304" pitchFamily="18" charset="0"/>
            </a:endParaRPr>
          </a:p>
        </p:txBody>
      </p:sp>
      <p:sp>
        <p:nvSpPr>
          <p:cNvPr id="214026" name="Rectangle 10">
            <a:extLst>
              <a:ext uri="{FF2B5EF4-FFF2-40B4-BE49-F238E27FC236}">
                <a16:creationId xmlns:a16="http://schemas.microsoft.com/office/drawing/2014/main" id="{6CC41F36-9993-4E40-AD52-1A4B6B49E37D}"/>
              </a:ext>
            </a:extLst>
          </p:cNvPr>
          <p:cNvSpPr>
            <a:spLocks noChangeArrowheads="1"/>
          </p:cNvSpPr>
          <p:nvPr/>
        </p:nvSpPr>
        <p:spPr bwMode="auto">
          <a:xfrm>
            <a:off x="4121661" y="5338478"/>
            <a:ext cx="3427220" cy="1280094"/>
          </a:xfrm>
          <a:prstGeom prst="rect">
            <a:avLst/>
          </a:prstGeom>
          <a:solidFill>
            <a:srgbClr val="FFCCCC"/>
          </a:solidFill>
          <a:ln>
            <a:noFill/>
          </a:ln>
          <a:effectLst/>
        </p:spPr>
        <p:txBody>
          <a:bodyPr wrap="none" lIns="82550" tIns="41275" rIns="82550" bIns="41275">
            <a:spAutoFit/>
          </a:bodyPr>
          <a:lstStyle/>
          <a:p>
            <a:pPr defTabSz="739775">
              <a:lnSpc>
                <a:spcPct val="150000"/>
              </a:lnSpc>
              <a:buSzPct val="100000"/>
              <a:buFontTx/>
              <a:buChar char="•"/>
              <a:defRPr/>
            </a:pP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Mức</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độ</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tự</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chủ</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và</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hợp</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nhất</a:t>
            </a:r>
            <a:endParaRPr lang="en-GB" dirty="0">
              <a:solidFill>
                <a:srgbClr val="0000FF"/>
              </a:solidFill>
              <a:latin typeface="Times New Roman" panose="02020603050405020304" pitchFamily="18" charset="0"/>
              <a:cs typeface="Times New Roman" panose="02020603050405020304" pitchFamily="18" charset="0"/>
            </a:endParaRPr>
          </a:p>
          <a:p>
            <a:pPr defTabSz="739775">
              <a:lnSpc>
                <a:spcPct val="150000"/>
              </a:lnSpc>
              <a:buSzPct val="100000"/>
              <a:buFontTx/>
              <a:buChar char="•"/>
              <a:defRPr/>
            </a:pP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Các</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hệ</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thống</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và</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cấu</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trúc</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toàn</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cầu</a:t>
            </a:r>
            <a:endParaRPr lang="en-GB" dirty="0">
              <a:solidFill>
                <a:srgbClr val="0000FF"/>
              </a:solidFill>
              <a:latin typeface="Times New Roman" panose="02020603050405020304" pitchFamily="18" charset="0"/>
              <a:cs typeface="Times New Roman" panose="02020603050405020304" pitchFamily="18" charset="0"/>
            </a:endParaRPr>
          </a:p>
          <a:p>
            <a:pPr defTabSz="739775">
              <a:lnSpc>
                <a:spcPct val="150000"/>
              </a:lnSpc>
              <a:buSzPct val="100000"/>
              <a:buFontTx/>
              <a:buChar char="•"/>
              <a:defRPr/>
            </a:pP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Tổ</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chức</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nhân</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sự</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toàn</a:t>
            </a:r>
            <a:r>
              <a:rPr lang="en-GB" dirty="0">
                <a:solidFill>
                  <a:srgbClr val="0000FF"/>
                </a:solidFill>
                <a:latin typeface="Times New Roman" panose="02020603050405020304" pitchFamily="18" charset="0"/>
                <a:cs typeface="Times New Roman" panose="02020603050405020304" pitchFamily="18" charset="0"/>
              </a:rPr>
              <a:t> </a:t>
            </a:r>
            <a:r>
              <a:rPr lang="en-GB" dirty="0" err="1">
                <a:solidFill>
                  <a:srgbClr val="0000FF"/>
                </a:solidFill>
                <a:latin typeface="Times New Roman" panose="02020603050405020304" pitchFamily="18" charset="0"/>
                <a:cs typeface="Times New Roman" panose="02020603050405020304" pitchFamily="18" charset="0"/>
              </a:rPr>
              <a:t>cầu</a:t>
            </a:r>
            <a:endParaRPr lang="en-GB" dirty="0">
              <a:solidFill>
                <a:srgbClr val="0000FF"/>
              </a:solidFill>
              <a:latin typeface="Times New Roman" panose="02020603050405020304" pitchFamily="18" charset="0"/>
              <a:cs typeface="Times New Roman" panose="02020603050405020304" pitchFamily="18" charset="0"/>
            </a:endParaRPr>
          </a:p>
        </p:txBody>
      </p:sp>
      <p:sp>
        <p:nvSpPr>
          <p:cNvPr id="50188" name="Oval 11">
            <a:extLst>
              <a:ext uri="{FF2B5EF4-FFF2-40B4-BE49-F238E27FC236}">
                <a16:creationId xmlns:a16="http://schemas.microsoft.com/office/drawing/2014/main" id="{A6F249C9-42A4-4CCC-997D-E4E1FE6EC576}"/>
              </a:ext>
            </a:extLst>
          </p:cNvPr>
          <p:cNvSpPr>
            <a:spLocks noChangeArrowheads="1"/>
          </p:cNvSpPr>
          <p:nvPr/>
        </p:nvSpPr>
        <p:spPr bwMode="auto">
          <a:xfrm>
            <a:off x="4643438" y="3084514"/>
            <a:ext cx="2438400" cy="1222375"/>
          </a:xfrm>
          <a:prstGeom prst="ellipse">
            <a:avLst/>
          </a:prstGeom>
          <a:solidFill>
            <a:srgbClr val="FFFF66"/>
          </a:solidFill>
          <a:ln w="12700">
            <a:solidFill>
              <a:srgbClr val="005400"/>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50189" name="AutoShape 12">
            <a:extLst>
              <a:ext uri="{FF2B5EF4-FFF2-40B4-BE49-F238E27FC236}">
                <a16:creationId xmlns:a16="http://schemas.microsoft.com/office/drawing/2014/main" id="{175DBDF2-A719-42FB-BD05-285F8BC7C6A9}"/>
              </a:ext>
            </a:extLst>
          </p:cNvPr>
          <p:cNvSpPr>
            <a:spLocks noChangeArrowheads="1"/>
          </p:cNvSpPr>
          <p:nvPr/>
        </p:nvSpPr>
        <p:spPr bwMode="auto">
          <a:xfrm rot="-5400000">
            <a:off x="5492751" y="2484438"/>
            <a:ext cx="603250" cy="358775"/>
          </a:xfrm>
          <a:prstGeom prst="rightArrow">
            <a:avLst>
              <a:gd name="adj1" fmla="val 50000"/>
              <a:gd name="adj2" fmla="val 91100"/>
            </a:avLst>
          </a:prstGeom>
          <a:solidFill>
            <a:schemeClr val="folHlink"/>
          </a:solidFill>
          <a:ln w="12700">
            <a:solidFill>
              <a:srgbClr val="005400"/>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50190" name="AutoShape 13">
            <a:extLst>
              <a:ext uri="{FF2B5EF4-FFF2-40B4-BE49-F238E27FC236}">
                <a16:creationId xmlns:a16="http://schemas.microsoft.com/office/drawing/2014/main" id="{4DAE3F20-AA3F-4881-8EC1-81FE36C23BBB}"/>
              </a:ext>
            </a:extLst>
          </p:cNvPr>
          <p:cNvSpPr>
            <a:spLocks noChangeArrowheads="1"/>
          </p:cNvSpPr>
          <p:nvPr/>
        </p:nvSpPr>
        <p:spPr bwMode="auto">
          <a:xfrm flipH="1">
            <a:off x="3871913" y="3608388"/>
            <a:ext cx="730250" cy="330200"/>
          </a:xfrm>
          <a:prstGeom prst="rightArrow">
            <a:avLst>
              <a:gd name="adj1" fmla="val 50000"/>
              <a:gd name="adj2" fmla="val 102099"/>
            </a:avLst>
          </a:prstGeom>
          <a:solidFill>
            <a:schemeClr val="folHlink"/>
          </a:solidFill>
          <a:ln w="12700">
            <a:solidFill>
              <a:srgbClr val="005400"/>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50191" name="AutoShape 14">
            <a:extLst>
              <a:ext uri="{FF2B5EF4-FFF2-40B4-BE49-F238E27FC236}">
                <a16:creationId xmlns:a16="http://schemas.microsoft.com/office/drawing/2014/main" id="{9BC6D281-3317-4720-8DDB-34C5BB9A82C1}"/>
              </a:ext>
            </a:extLst>
          </p:cNvPr>
          <p:cNvSpPr>
            <a:spLocks noChangeArrowheads="1"/>
          </p:cNvSpPr>
          <p:nvPr/>
        </p:nvSpPr>
        <p:spPr bwMode="auto">
          <a:xfrm>
            <a:off x="7164388" y="3579813"/>
            <a:ext cx="728662" cy="330200"/>
          </a:xfrm>
          <a:prstGeom prst="rightArrow">
            <a:avLst>
              <a:gd name="adj1" fmla="val 50000"/>
              <a:gd name="adj2" fmla="val 101877"/>
            </a:avLst>
          </a:prstGeom>
          <a:solidFill>
            <a:schemeClr val="folHlink"/>
          </a:solidFill>
          <a:ln w="12700">
            <a:solidFill>
              <a:srgbClr val="005400"/>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50192" name="AutoShape 15">
            <a:extLst>
              <a:ext uri="{FF2B5EF4-FFF2-40B4-BE49-F238E27FC236}">
                <a16:creationId xmlns:a16="http://schemas.microsoft.com/office/drawing/2014/main" id="{70345FE8-8D4B-4BFA-9E80-0306678BE4BF}"/>
              </a:ext>
            </a:extLst>
          </p:cNvPr>
          <p:cNvSpPr>
            <a:spLocks noChangeArrowheads="1"/>
          </p:cNvSpPr>
          <p:nvPr/>
        </p:nvSpPr>
        <p:spPr bwMode="auto">
          <a:xfrm rot="16200000" flipH="1">
            <a:off x="5605170" y="4389731"/>
            <a:ext cx="468898" cy="430212"/>
          </a:xfrm>
          <a:prstGeom prst="rightArrow">
            <a:avLst>
              <a:gd name="adj1" fmla="val 50000"/>
              <a:gd name="adj2" fmla="val 75973"/>
            </a:avLst>
          </a:prstGeom>
          <a:solidFill>
            <a:schemeClr val="folHlink"/>
          </a:solidFill>
          <a:ln w="12700">
            <a:solidFill>
              <a:srgbClr val="005400"/>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50193" name="Rectangle 16">
            <a:extLst>
              <a:ext uri="{FF2B5EF4-FFF2-40B4-BE49-F238E27FC236}">
                <a16:creationId xmlns:a16="http://schemas.microsoft.com/office/drawing/2014/main" id="{F4C988FC-9A4E-4F9E-8440-036A69E197A8}"/>
              </a:ext>
            </a:extLst>
          </p:cNvPr>
          <p:cNvSpPr>
            <a:spLocks noChangeArrowheads="1"/>
          </p:cNvSpPr>
          <p:nvPr/>
        </p:nvSpPr>
        <p:spPr bwMode="auto">
          <a:xfrm>
            <a:off x="4741863" y="3468689"/>
            <a:ext cx="2279650" cy="452437"/>
          </a:xfrm>
          <a:prstGeom prst="rect">
            <a:avLst/>
          </a:prstGeom>
          <a:solidFill>
            <a:srgbClr val="FFFF66"/>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2550" tIns="41275" rIns="82550" bIns="41275">
            <a:spAutoFit/>
          </a:bodyPr>
          <a:lstStyle>
            <a:lvl1pPr defTabSz="739775">
              <a:defRPr>
                <a:solidFill>
                  <a:schemeClr val="tx1"/>
                </a:solidFill>
                <a:latin typeface="Arial" panose="020B0604020202020204" pitchFamily="34" charset="0"/>
              </a:defRPr>
            </a:lvl1pPr>
            <a:lvl2pPr marL="742950" indent="-285750" defTabSz="739775">
              <a:defRPr>
                <a:solidFill>
                  <a:schemeClr val="tx1"/>
                </a:solidFill>
                <a:latin typeface="Arial" panose="020B0604020202020204" pitchFamily="34" charset="0"/>
              </a:defRPr>
            </a:lvl2pPr>
            <a:lvl3pPr marL="1143000" indent="-228600" defTabSz="739775">
              <a:defRPr>
                <a:solidFill>
                  <a:schemeClr val="tx1"/>
                </a:solidFill>
                <a:latin typeface="Arial" panose="020B0604020202020204" pitchFamily="34" charset="0"/>
              </a:defRPr>
            </a:lvl3pPr>
            <a:lvl4pPr marL="1600200" indent="-228600" defTabSz="739775">
              <a:defRPr>
                <a:solidFill>
                  <a:schemeClr val="tx1"/>
                </a:solidFill>
                <a:latin typeface="Arial" panose="020B0604020202020204" pitchFamily="34" charset="0"/>
              </a:defRPr>
            </a:lvl4pPr>
            <a:lvl5pPr marL="2057400" indent="-228600" defTabSz="739775">
              <a:defRPr>
                <a:solidFill>
                  <a:schemeClr val="tx1"/>
                </a:solidFill>
                <a:latin typeface="Arial" panose="020B0604020202020204" pitchFamily="34" charset="0"/>
              </a:defRPr>
            </a:lvl5pPr>
            <a:lvl6pPr marL="2514600" indent="-228600" defTabSz="739775" eaLnBrk="0" fontAlgn="base" hangingPunct="0">
              <a:spcBef>
                <a:spcPct val="0"/>
              </a:spcBef>
              <a:spcAft>
                <a:spcPct val="0"/>
              </a:spcAft>
              <a:defRPr>
                <a:solidFill>
                  <a:schemeClr val="tx1"/>
                </a:solidFill>
                <a:latin typeface="Arial" panose="020B0604020202020204" pitchFamily="34" charset="0"/>
              </a:defRPr>
            </a:lvl6pPr>
            <a:lvl7pPr marL="2971800" indent="-228600" defTabSz="739775" eaLnBrk="0" fontAlgn="base" hangingPunct="0">
              <a:spcBef>
                <a:spcPct val="0"/>
              </a:spcBef>
              <a:spcAft>
                <a:spcPct val="0"/>
              </a:spcAft>
              <a:defRPr>
                <a:solidFill>
                  <a:schemeClr val="tx1"/>
                </a:solidFill>
                <a:latin typeface="Arial" panose="020B0604020202020204" pitchFamily="34" charset="0"/>
              </a:defRPr>
            </a:lvl7pPr>
            <a:lvl8pPr marL="3429000" indent="-228600" defTabSz="739775" eaLnBrk="0" fontAlgn="base" hangingPunct="0">
              <a:spcBef>
                <a:spcPct val="0"/>
              </a:spcBef>
              <a:spcAft>
                <a:spcPct val="0"/>
              </a:spcAft>
              <a:defRPr>
                <a:solidFill>
                  <a:schemeClr val="tx1"/>
                </a:solidFill>
                <a:latin typeface="Arial" panose="020B0604020202020204" pitchFamily="34" charset="0"/>
              </a:defRPr>
            </a:lvl8pPr>
            <a:lvl9pPr marL="3886200" indent="-228600" defTabSz="739775"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2400" b="1" dirty="0">
                <a:solidFill>
                  <a:srgbClr val="0000FF"/>
                </a:solidFill>
                <a:latin typeface="Times New Roman" panose="02020603050405020304" pitchFamily="18" charset="0"/>
                <a:cs typeface="Times New Roman" panose="02020603050405020304" pitchFamily="18" charset="0"/>
              </a:rPr>
              <a:t>CL </a:t>
            </a:r>
            <a:r>
              <a:rPr lang="en-GB" altLang="en-US" sz="2400" b="1" dirty="0" err="1">
                <a:solidFill>
                  <a:srgbClr val="0000FF"/>
                </a:solidFill>
                <a:latin typeface="Times New Roman" panose="02020603050405020304" pitchFamily="18" charset="0"/>
                <a:cs typeface="Times New Roman" panose="02020603050405020304" pitchFamily="18" charset="0"/>
              </a:rPr>
              <a:t>TOÀN</a:t>
            </a:r>
            <a:r>
              <a:rPr lang="en-GB" altLang="en-US" sz="2400" b="1" dirty="0">
                <a:solidFill>
                  <a:srgbClr val="0000FF"/>
                </a:solidFill>
                <a:latin typeface="Times New Roman" panose="02020603050405020304" pitchFamily="18" charset="0"/>
                <a:cs typeface="Times New Roman" panose="02020603050405020304" pitchFamily="18" charset="0"/>
              </a:rPr>
              <a:t> </a:t>
            </a:r>
            <a:r>
              <a:rPr lang="en-GB" altLang="en-US" sz="2400" b="1" dirty="0" err="1">
                <a:solidFill>
                  <a:srgbClr val="0000FF"/>
                </a:solidFill>
                <a:latin typeface="Times New Roman" panose="02020603050405020304" pitchFamily="18" charset="0"/>
                <a:cs typeface="Times New Roman" panose="02020603050405020304" pitchFamily="18" charset="0"/>
              </a:rPr>
              <a:t>CẦU</a:t>
            </a:r>
            <a:endParaRPr lang="en-GB" altLang="en-US" sz="2400" b="1" dirty="0">
              <a:solidFill>
                <a:srgbClr val="0000FF"/>
              </a:solidFill>
              <a:latin typeface="Times New Roman" panose="02020603050405020304" pitchFamily="18" charset="0"/>
              <a:cs typeface="Times New Roman" panose="02020603050405020304" pitchFamily="18" charset="0"/>
            </a:endParaRPr>
          </a:p>
        </p:txBody>
      </p:sp>
      <p:sp>
        <p:nvSpPr>
          <p:cNvPr id="50194" name="Title 1">
            <a:extLst>
              <a:ext uri="{FF2B5EF4-FFF2-40B4-BE49-F238E27FC236}">
                <a16:creationId xmlns:a16="http://schemas.microsoft.com/office/drawing/2014/main" id="{036F6C7C-67BB-4098-A586-CC22083A57DF}"/>
              </a:ext>
            </a:extLst>
          </p:cNvPr>
          <p:cNvSpPr>
            <a:spLocks noGrp="1" noChangeArrowheads="1"/>
          </p:cNvSpPr>
          <p:nvPr>
            <p:ph type="title" idx="4294967295"/>
          </p:nvPr>
        </p:nvSpPr>
        <p:spPr>
          <a:xfrm>
            <a:off x="4063786" y="193027"/>
            <a:ext cx="4997087" cy="430213"/>
          </a:xfrm>
        </p:spPr>
        <p:txBody>
          <a:bodyPr>
            <a:normAutofit fontScale="90000"/>
          </a:bodyPr>
          <a:lstStyle/>
          <a:p>
            <a:r>
              <a:rPr lang="en-US" altLang="en-US" sz="2800" dirty="0" err="1">
                <a:latin typeface="Times New Roman" panose="02020603050405020304" pitchFamily="18" charset="0"/>
                <a:cs typeface="Times New Roman" panose="02020603050405020304" pitchFamily="18" charset="0"/>
              </a:rPr>
              <a:t>Nội</a:t>
            </a:r>
            <a:r>
              <a:rPr lang="en-US" altLang="en-US" sz="2800" dirty="0">
                <a:latin typeface="Times New Roman" panose="02020603050405020304" pitchFamily="18" charset="0"/>
                <a:cs typeface="Times New Roman" panose="02020603050405020304" pitchFamily="18" charset="0"/>
              </a:rPr>
              <a:t> dung </a:t>
            </a:r>
            <a:r>
              <a:rPr lang="en-US" altLang="en-US" sz="2800" dirty="0" err="1">
                <a:latin typeface="Times New Roman" panose="02020603050405020304" pitchFamily="18" charset="0"/>
                <a:cs typeface="Times New Roman" panose="02020603050405020304" pitchFamily="18" charset="0"/>
              </a:rPr>
              <a:t>của</a:t>
            </a:r>
            <a:r>
              <a:rPr lang="en-US" altLang="en-US" sz="2800" dirty="0">
                <a:latin typeface="Times New Roman" panose="02020603050405020304" pitchFamily="18" charset="0"/>
                <a:cs typeface="Times New Roman" panose="02020603050405020304" pitchFamily="18" charset="0"/>
              </a:rPr>
              <a:t> CL </a:t>
            </a:r>
            <a:r>
              <a:rPr lang="en-US" altLang="en-US" sz="2800" dirty="0" err="1">
                <a:latin typeface="Times New Roman" panose="02020603050405020304" pitchFamily="18" charset="0"/>
                <a:cs typeface="Times New Roman" panose="02020603050405020304" pitchFamily="18" charset="0"/>
              </a:rPr>
              <a:t>toàn</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cầu</a:t>
            </a:r>
            <a:endParaRPr lang="en-US" altLang="en-US" sz="2800" dirty="0">
              <a:latin typeface="Times New Roman" panose="02020603050405020304" pitchFamily="18" charset="0"/>
              <a:cs typeface="Times New Roman" panose="02020603050405020304" pitchFamily="18" charset="0"/>
            </a:endParaRPr>
          </a:p>
        </p:txBody>
      </p:sp>
      <p:sp>
        <p:nvSpPr>
          <p:cNvPr id="19" name="Slide Number Placeholder 3">
            <a:extLst>
              <a:ext uri="{FF2B5EF4-FFF2-40B4-BE49-F238E27FC236}">
                <a16:creationId xmlns:a16="http://schemas.microsoft.com/office/drawing/2014/main" id="{8F972D18-878B-44D7-850B-FFC0096254C9}"/>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20</a:t>
            </a:fld>
            <a:endParaRPr lang="en-US" altLang="en-US" sz="1200"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Slide Number Placeholder 4">
            <a:extLst>
              <a:ext uri="{FF2B5EF4-FFF2-40B4-BE49-F238E27FC236}">
                <a16:creationId xmlns:a16="http://schemas.microsoft.com/office/drawing/2014/main" id="{1F81F9CA-9A6C-4C45-9339-9278CD6B0A47}"/>
              </a:ext>
            </a:extLst>
          </p:cNvPr>
          <p:cNvSpPr>
            <a:spLocks noGrp="1"/>
          </p:cNvSpPr>
          <p:nvPr>
            <p:ph type="sldNum" sz="quarter" idx="12"/>
          </p:nvPr>
        </p:nvSpPr>
        <p:spPr bwMode="auto">
          <a:xfrm>
            <a:off x="10333038" y="6272214"/>
            <a:ext cx="5207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ctr" rtl="0" eaLnBrk="0" fontAlgn="base" hangingPunct="0">
              <a:spcBef>
                <a:spcPct val="0"/>
              </a:spcBef>
              <a:spcAft>
                <a:spcPct val="0"/>
              </a:spcAft>
              <a:defRPr sz="1100" b="1" kern="1200">
                <a:solidFill>
                  <a:srgbClr val="FFFFFF"/>
                </a:solidFill>
                <a:latin typeface="Rockwell" panose="02060603020205020403" pitchFamily="18"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eaLnBrk="1" hangingPunct="1">
              <a:lnSpc>
                <a:spcPct val="100000"/>
              </a:lnSpc>
              <a:spcBef>
                <a:spcPct val="0"/>
              </a:spcBef>
              <a:buClrTx/>
              <a:buSzTx/>
              <a:buFontTx/>
              <a:buNone/>
              <a:defRPr/>
            </a:pPr>
            <a:fld id="{349200AA-18AF-45F1-84B2-8738EF749CC7}" type="slidenum">
              <a:rPr lang="en-US" altLang="en-US" smtClean="0"/>
              <a:pPr eaLnBrk="1" hangingPunct="1">
                <a:lnSpc>
                  <a:spcPct val="100000"/>
                </a:lnSpc>
                <a:spcBef>
                  <a:spcPct val="0"/>
                </a:spcBef>
                <a:buClrTx/>
                <a:buSzTx/>
                <a:buFontTx/>
                <a:buNone/>
                <a:defRPr/>
              </a:pPr>
              <a:t>21</a:t>
            </a:fld>
            <a:endParaRPr lang="en-US" altLang="en-US" sz="1200" dirty="0">
              <a:latin typeface="Franklin Gothic Book" panose="020B0503020102020204" pitchFamily="34" charset="0"/>
            </a:endParaRPr>
          </a:p>
        </p:txBody>
      </p:sp>
      <p:sp>
        <p:nvSpPr>
          <p:cNvPr id="55301" name="AutoShape 6">
            <a:extLst>
              <a:ext uri="{FF2B5EF4-FFF2-40B4-BE49-F238E27FC236}">
                <a16:creationId xmlns:a16="http://schemas.microsoft.com/office/drawing/2014/main" id="{094207E4-0A84-4F18-9908-E121DB83F258}"/>
              </a:ext>
            </a:extLst>
          </p:cNvPr>
          <p:cNvSpPr>
            <a:spLocks noChangeAspect="1" noChangeArrowheads="1"/>
          </p:cNvSpPr>
          <p:nvPr/>
        </p:nvSpPr>
        <p:spPr bwMode="auto">
          <a:xfrm>
            <a:off x="1541463" y="1819276"/>
            <a:ext cx="8902700" cy="564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eaLnBrk="1" hangingPunct="1">
              <a:lnSpc>
                <a:spcPct val="100000"/>
              </a:lnSpc>
              <a:spcBef>
                <a:spcPct val="0"/>
              </a:spcBef>
              <a:buClrTx/>
              <a:buSzTx/>
              <a:buFontTx/>
              <a:buNone/>
            </a:pPr>
            <a:endParaRPr lang="en-US" altLang="en-US">
              <a:latin typeface="Perpetua" panose="02020502060401020303" pitchFamily="18" charset="0"/>
            </a:endParaRPr>
          </a:p>
        </p:txBody>
      </p:sp>
      <p:sp>
        <p:nvSpPr>
          <p:cNvPr id="55302" name="Rectangle 7">
            <a:extLst>
              <a:ext uri="{FF2B5EF4-FFF2-40B4-BE49-F238E27FC236}">
                <a16:creationId xmlns:a16="http://schemas.microsoft.com/office/drawing/2014/main" id="{2031FFD7-4B34-47B1-B791-BC9BF19F2C5F}"/>
              </a:ext>
            </a:extLst>
          </p:cNvPr>
          <p:cNvSpPr>
            <a:spLocks noChangeArrowheads="1"/>
          </p:cNvSpPr>
          <p:nvPr/>
        </p:nvSpPr>
        <p:spPr bwMode="auto">
          <a:xfrm>
            <a:off x="4495801" y="2805114"/>
            <a:ext cx="3268663" cy="1914525"/>
          </a:xfrm>
          <a:prstGeom prst="rect">
            <a:avLst/>
          </a:prstGeom>
          <a:solidFill>
            <a:srgbClr val="CCFF33"/>
          </a:solidFill>
          <a:ln w="9525">
            <a:solidFill>
              <a:srgbClr val="000000"/>
            </a:solidFill>
            <a:miter lim="800000"/>
            <a:headEnd/>
            <a:tailEnd/>
          </a:ln>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100000"/>
              </a:lnSpc>
              <a:spcBef>
                <a:spcPct val="0"/>
              </a:spcBef>
              <a:buClrTx/>
              <a:buSzTx/>
              <a:buFontTx/>
              <a:buNone/>
            </a:pPr>
            <a:r>
              <a:rPr lang="en-US" altLang="en-US" sz="1800" b="1">
                <a:solidFill>
                  <a:srgbClr val="A72825"/>
                </a:solidFill>
                <a:latin typeface="Times New Roman" panose="02020603050405020304" pitchFamily="18" charset="0"/>
                <a:cs typeface="Times New Roman" panose="02020603050405020304" pitchFamily="18" charset="0"/>
              </a:rPr>
              <a:t>Các  đối thủ cạnh tranh </a:t>
            </a:r>
          </a:p>
          <a:p>
            <a:pPr algn="ctr" eaLnBrk="1" hangingPunct="1">
              <a:lnSpc>
                <a:spcPct val="100000"/>
              </a:lnSpc>
              <a:spcBef>
                <a:spcPct val="0"/>
              </a:spcBef>
              <a:buClrTx/>
              <a:buSzTx/>
              <a:buFontTx/>
              <a:buNone/>
            </a:pPr>
            <a:r>
              <a:rPr lang="en-US" altLang="en-US" sz="1800" b="1">
                <a:solidFill>
                  <a:srgbClr val="A72825"/>
                </a:solidFill>
                <a:latin typeface="Times New Roman" panose="02020603050405020304" pitchFamily="18" charset="0"/>
                <a:cs typeface="Times New Roman" panose="02020603050405020304" pitchFamily="18" charset="0"/>
              </a:rPr>
              <a:t>trong ngành</a:t>
            </a:r>
          </a:p>
          <a:p>
            <a:pPr algn="ctr" eaLnBrk="1" hangingPunct="1">
              <a:lnSpc>
                <a:spcPct val="100000"/>
              </a:lnSpc>
              <a:spcBef>
                <a:spcPct val="0"/>
              </a:spcBef>
              <a:buClrTx/>
              <a:buSzTx/>
              <a:buFontTx/>
              <a:buNone/>
            </a:pPr>
            <a:endParaRPr lang="en-US" altLang="en-US" sz="1400">
              <a:solidFill>
                <a:srgbClr val="A72825"/>
              </a:solidFill>
              <a:latin typeface="Times New Roman" panose="02020603050405020304" pitchFamily="18" charset="0"/>
              <a:cs typeface="Times New Roman" panose="02020603050405020304" pitchFamily="18" charset="0"/>
            </a:endParaRPr>
          </a:p>
          <a:p>
            <a:pPr algn="ctr" eaLnBrk="1" hangingPunct="1">
              <a:lnSpc>
                <a:spcPct val="100000"/>
              </a:lnSpc>
              <a:spcBef>
                <a:spcPct val="0"/>
              </a:spcBef>
              <a:buClrTx/>
              <a:buSzTx/>
              <a:buFontTx/>
              <a:buNone/>
            </a:pPr>
            <a:endParaRPr lang="en-US" altLang="en-US" sz="1400">
              <a:solidFill>
                <a:srgbClr val="A72825"/>
              </a:solidFill>
              <a:latin typeface="Times New Roman" panose="02020603050405020304" pitchFamily="18" charset="0"/>
              <a:cs typeface="Times New Roman" panose="02020603050405020304" pitchFamily="18" charset="0"/>
            </a:endParaRPr>
          </a:p>
          <a:p>
            <a:pPr algn="ctr" eaLnBrk="1" hangingPunct="1">
              <a:lnSpc>
                <a:spcPct val="100000"/>
              </a:lnSpc>
              <a:spcBef>
                <a:spcPct val="0"/>
              </a:spcBef>
              <a:buClrTx/>
              <a:buSzTx/>
              <a:buFontTx/>
              <a:buNone/>
            </a:pPr>
            <a:endParaRPr lang="en-US" altLang="en-US" sz="1400" b="1" i="1">
              <a:solidFill>
                <a:srgbClr val="A72825"/>
              </a:solidFill>
              <a:latin typeface="Times New Roman" panose="02020603050405020304" pitchFamily="18" charset="0"/>
              <a:cs typeface="Times New Roman" panose="02020603050405020304" pitchFamily="18" charset="0"/>
            </a:endParaRPr>
          </a:p>
          <a:p>
            <a:pPr algn="ctr" eaLnBrk="1" hangingPunct="1">
              <a:lnSpc>
                <a:spcPct val="100000"/>
              </a:lnSpc>
              <a:spcBef>
                <a:spcPct val="0"/>
              </a:spcBef>
              <a:buClrTx/>
              <a:buSzTx/>
              <a:buFontTx/>
              <a:buNone/>
            </a:pPr>
            <a:r>
              <a:rPr lang="en-US" altLang="en-US" sz="1800" b="1">
                <a:solidFill>
                  <a:srgbClr val="A72825"/>
                </a:solidFill>
                <a:latin typeface="Times New Roman" panose="02020603050405020304" pitchFamily="18" charset="0"/>
                <a:cs typeface="Times New Roman" panose="02020603050405020304" pitchFamily="18" charset="0"/>
              </a:rPr>
              <a:t>Cạnh tranh giữa các </a:t>
            </a:r>
          </a:p>
          <a:p>
            <a:pPr algn="ctr" eaLnBrk="1" hangingPunct="1">
              <a:lnSpc>
                <a:spcPct val="100000"/>
              </a:lnSpc>
              <a:spcBef>
                <a:spcPct val="0"/>
              </a:spcBef>
              <a:buClrTx/>
              <a:buSzTx/>
              <a:buFontTx/>
              <a:buNone/>
            </a:pPr>
            <a:r>
              <a:rPr lang="en-US" altLang="en-US" sz="1800" b="1">
                <a:solidFill>
                  <a:srgbClr val="A72825"/>
                </a:solidFill>
                <a:latin typeface="Times New Roman" panose="02020603050405020304" pitchFamily="18" charset="0"/>
                <a:cs typeface="Times New Roman" panose="02020603050405020304" pitchFamily="18" charset="0"/>
              </a:rPr>
              <a:t>DN hiện tại</a:t>
            </a:r>
            <a:endParaRPr lang="en-US" altLang="en-US" sz="4400" b="1">
              <a:solidFill>
                <a:srgbClr val="A72825"/>
              </a:solidFill>
              <a:latin typeface="Times New Roman" panose="02020603050405020304" pitchFamily="18" charset="0"/>
              <a:cs typeface="Times New Roman" panose="02020603050405020304" pitchFamily="18" charset="0"/>
            </a:endParaRPr>
          </a:p>
        </p:txBody>
      </p:sp>
      <p:sp>
        <p:nvSpPr>
          <p:cNvPr id="55303" name="Rectangle 8">
            <a:extLst>
              <a:ext uri="{FF2B5EF4-FFF2-40B4-BE49-F238E27FC236}">
                <a16:creationId xmlns:a16="http://schemas.microsoft.com/office/drawing/2014/main" id="{18422760-FA4E-46A7-AA1F-7B25B6EDE037}"/>
              </a:ext>
            </a:extLst>
          </p:cNvPr>
          <p:cNvSpPr>
            <a:spLocks noChangeArrowheads="1"/>
          </p:cNvSpPr>
          <p:nvPr/>
        </p:nvSpPr>
        <p:spPr bwMode="auto">
          <a:xfrm>
            <a:off x="1744663" y="2722564"/>
            <a:ext cx="1600200" cy="1038225"/>
          </a:xfrm>
          <a:prstGeom prst="rect">
            <a:avLst/>
          </a:prstGeom>
          <a:solidFill>
            <a:srgbClr val="CCFF33"/>
          </a:solidFill>
          <a:ln w="9525">
            <a:solidFill>
              <a:srgbClr val="000000"/>
            </a:solidFill>
            <a:miter lim="800000"/>
            <a:headEnd/>
            <a:tailEnd/>
          </a:ln>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70000"/>
              </a:lnSpc>
              <a:spcBef>
                <a:spcPct val="0"/>
              </a:spcBef>
              <a:buClrTx/>
              <a:buSzTx/>
              <a:buFontTx/>
              <a:buNone/>
            </a:pPr>
            <a:r>
              <a:rPr lang="en-US" altLang="en-US" b="1">
                <a:solidFill>
                  <a:srgbClr val="A72825"/>
                </a:solidFill>
                <a:latin typeface="Times New Roman" panose="02020603050405020304" pitchFamily="18" charset="0"/>
                <a:cs typeface="Times New Roman" panose="02020603050405020304" pitchFamily="18" charset="0"/>
              </a:rPr>
              <a:t>Các bên liên quan khác</a:t>
            </a:r>
            <a:endParaRPr lang="en-US" altLang="en-US" sz="4800" b="1">
              <a:solidFill>
                <a:srgbClr val="A72825"/>
              </a:solidFill>
              <a:latin typeface="Times New Roman" panose="02020603050405020304" pitchFamily="18" charset="0"/>
              <a:cs typeface="Times New Roman" panose="02020603050405020304" pitchFamily="18" charset="0"/>
            </a:endParaRPr>
          </a:p>
        </p:txBody>
      </p:sp>
      <p:sp>
        <p:nvSpPr>
          <p:cNvPr id="55304" name="Rectangle 9">
            <a:extLst>
              <a:ext uri="{FF2B5EF4-FFF2-40B4-BE49-F238E27FC236}">
                <a16:creationId xmlns:a16="http://schemas.microsoft.com/office/drawing/2014/main" id="{36538F0C-3B85-468C-B69C-86AB524AB868}"/>
              </a:ext>
            </a:extLst>
          </p:cNvPr>
          <p:cNvSpPr>
            <a:spLocks noChangeArrowheads="1"/>
          </p:cNvSpPr>
          <p:nvPr/>
        </p:nvSpPr>
        <p:spPr bwMode="auto">
          <a:xfrm>
            <a:off x="5195888" y="5778501"/>
            <a:ext cx="1852612" cy="766763"/>
          </a:xfrm>
          <a:prstGeom prst="rect">
            <a:avLst/>
          </a:prstGeom>
          <a:solidFill>
            <a:srgbClr val="CCFF33"/>
          </a:solidFill>
          <a:ln w="9525">
            <a:solidFill>
              <a:srgbClr val="000000"/>
            </a:solidFill>
            <a:miter lim="800000"/>
            <a:headEnd/>
            <a:tailEnd/>
          </a:ln>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50000"/>
              </a:lnSpc>
              <a:spcBef>
                <a:spcPct val="0"/>
              </a:spcBef>
              <a:buClrTx/>
              <a:buSzTx/>
              <a:buFontTx/>
              <a:buNone/>
            </a:pPr>
            <a:endParaRPr lang="en-US" altLang="en-US" b="1">
              <a:solidFill>
                <a:srgbClr val="A72825"/>
              </a:solidFill>
              <a:latin typeface="Times New Roman" panose="02020603050405020304" pitchFamily="18" charset="0"/>
              <a:cs typeface="Times New Roman" panose="02020603050405020304" pitchFamily="18" charset="0"/>
            </a:endParaRPr>
          </a:p>
          <a:p>
            <a:pPr algn="ctr" eaLnBrk="1" hangingPunct="1">
              <a:lnSpc>
                <a:spcPct val="50000"/>
              </a:lnSpc>
              <a:spcBef>
                <a:spcPct val="0"/>
              </a:spcBef>
              <a:buClrTx/>
              <a:buSzTx/>
              <a:buFontTx/>
              <a:buNone/>
            </a:pPr>
            <a:r>
              <a:rPr lang="en-US" altLang="en-US" b="1">
                <a:solidFill>
                  <a:srgbClr val="A72825"/>
                </a:solidFill>
                <a:latin typeface="Times New Roman" panose="02020603050405020304" pitchFamily="18" charset="0"/>
                <a:cs typeface="Times New Roman" panose="02020603050405020304" pitchFamily="18" charset="0"/>
              </a:rPr>
              <a:t>Sự thay thế</a:t>
            </a:r>
            <a:endParaRPr lang="en-US" altLang="en-US" sz="4800" b="1">
              <a:solidFill>
                <a:srgbClr val="A72825"/>
              </a:solidFill>
              <a:latin typeface="Times New Roman" panose="02020603050405020304" pitchFamily="18" charset="0"/>
              <a:cs typeface="Times New Roman" panose="02020603050405020304" pitchFamily="18" charset="0"/>
            </a:endParaRPr>
          </a:p>
        </p:txBody>
      </p:sp>
      <p:sp>
        <p:nvSpPr>
          <p:cNvPr id="55305" name="Rectangle 10">
            <a:extLst>
              <a:ext uri="{FF2B5EF4-FFF2-40B4-BE49-F238E27FC236}">
                <a16:creationId xmlns:a16="http://schemas.microsoft.com/office/drawing/2014/main" id="{DC127B09-B08F-4A2E-924B-9BEC734544C2}"/>
              </a:ext>
            </a:extLst>
          </p:cNvPr>
          <p:cNvSpPr>
            <a:spLocks noChangeArrowheads="1"/>
          </p:cNvSpPr>
          <p:nvPr/>
        </p:nvSpPr>
        <p:spPr bwMode="auto">
          <a:xfrm>
            <a:off x="9024938" y="3362326"/>
            <a:ext cx="1308100" cy="796925"/>
          </a:xfrm>
          <a:prstGeom prst="rect">
            <a:avLst/>
          </a:prstGeom>
          <a:solidFill>
            <a:srgbClr val="CCFF33"/>
          </a:solidFill>
          <a:ln w="9525">
            <a:solidFill>
              <a:srgbClr val="000000"/>
            </a:solidFill>
            <a:miter lim="800000"/>
            <a:headEnd/>
            <a:tailEnd/>
          </a:ln>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50000"/>
              </a:lnSpc>
              <a:spcBef>
                <a:spcPct val="0"/>
              </a:spcBef>
              <a:buClrTx/>
              <a:buSzTx/>
              <a:buFontTx/>
              <a:buNone/>
            </a:pPr>
            <a:endParaRPr lang="en-US" altLang="en-US" b="1">
              <a:solidFill>
                <a:srgbClr val="A72825"/>
              </a:solidFill>
              <a:latin typeface="Times New Roman" panose="02020603050405020304" pitchFamily="18" charset="0"/>
              <a:cs typeface="Times New Roman" panose="02020603050405020304" pitchFamily="18" charset="0"/>
            </a:endParaRPr>
          </a:p>
          <a:p>
            <a:pPr algn="ctr" eaLnBrk="1" hangingPunct="1">
              <a:lnSpc>
                <a:spcPct val="50000"/>
              </a:lnSpc>
              <a:spcBef>
                <a:spcPct val="0"/>
              </a:spcBef>
              <a:buClrTx/>
              <a:buSzTx/>
              <a:buFontTx/>
              <a:buNone/>
            </a:pPr>
            <a:r>
              <a:rPr lang="en-US" altLang="en-US" b="1">
                <a:solidFill>
                  <a:srgbClr val="A72825"/>
                </a:solidFill>
                <a:latin typeface="Times New Roman" panose="02020603050405020304" pitchFamily="18" charset="0"/>
                <a:cs typeface="Times New Roman" panose="02020603050405020304" pitchFamily="18" charset="0"/>
              </a:rPr>
              <a:t>Người mua</a:t>
            </a:r>
            <a:endParaRPr lang="en-US" altLang="en-US" sz="4800" b="1">
              <a:solidFill>
                <a:srgbClr val="A72825"/>
              </a:solidFill>
              <a:latin typeface="Times New Roman" panose="02020603050405020304" pitchFamily="18" charset="0"/>
              <a:cs typeface="Times New Roman" panose="02020603050405020304" pitchFamily="18" charset="0"/>
            </a:endParaRPr>
          </a:p>
        </p:txBody>
      </p:sp>
      <p:sp>
        <p:nvSpPr>
          <p:cNvPr id="55306" name="Rectangle 12">
            <a:extLst>
              <a:ext uri="{FF2B5EF4-FFF2-40B4-BE49-F238E27FC236}">
                <a16:creationId xmlns:a16="http://schemas.microsoft.com/office/drawing/2014/main" id="{B3FB7046-6D41-4551-AF75-0794D93730DA}"/>
              </a:ext>
            </a:extLst>
          </p:cNvPr>
          <p:cNvSpPr>
            <a:spLocks noChangeArrowheads="1"/>
          </p:cNvSpPr>
          <p:nvPr/>
        </p:nvSpPr>
        <p:spPr bwMode="auto">
          <a:xfrm>
            <a:off x="1973264" y="3952876"/>
            <a:ext cx="1347787" cy="766763"/>
          </a:xfrm>
          <a:prstGeom prst="rect">
            <a:avLst/>
          </a:prstGeom>
          <a:solidFill>
            <a:srgbClr val="CCFF33"/>
          </a:solidFill>
          <a:ln w="9525">
            <a:solidFill>
              <a:srgbClr val="000000"/>
            </a:solidFill>
            <a:miter lim="800000"/>
            <a:headEnd/>
            <a:tailEnd/>
          </a:ln>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60000"/>
              </a:lnSpc>
              <a:spcBef>
                <a:spcPct val="0"/>
              </a:spcBef>
              <a:buClrTx/>
              <a:buSzTx/>
              <a:buFontTx/>
              <a:buNone/>
            </a:pPr>
            <a:r>
              <a:rPr lang="en-US" altLang="en-US" b="1">
                <a:solidFill>
                  <a:srgbClr val="A72825"/>
                </a:solidFill>
                <a:latin typeface="Times New Roman" panose="02020603050405020304" pitchFamily="18" charset="0"/>
                <a:cs typeface="Times New Roman" panose="02020603050405020304" pitchFamily="18" charset="0"/>
              </a:rPr>
              <a:t>Người</a:t>
            </a:r>
          </a:p>
          <a:p>
            <a:pPr algn="ctr" eaLnBrk="1" hangingPunct="1">
              <a:lnSpc>
                <a:spcPct val="60000"/>
              </a:lnSpc>
              <a:spcBef>
                <a:spcPct val="0"/>
              </a:spcBef>
              <a:buClrTx/>
              <a:buSzTx/>
              <a:buFontTx/>
              <a:buNone/>
            </a:pPr>
            <a:r>
              <a:rPr lang="en-US" altLang="en-US" b="1">
                <a:solidFill>
                  <a:srgbClr val="A72825"/>
                </a:solidFill>
                <a:latin typeface="Times New Roman" panose="02020603050405020304" pitchFamily="18" charset="0"/>
                <a:cs typeface="Times New Roman" panose="02020603050405020304" pitchFamily="18" charset="0"/>
              </a:rPr>
              <a:t> cung ứng</a:t>
            </a:r>
            <a:endParaRPr lang="en-US" altLang="en-US" sz="4800" b="1">
              <a:solidFill>
                <a:srgbClr val="A72825"/>
              </a:solidFill>
              <a:latin typeface="Times New Roman" panose="02020603050405020304" pitchFamily="18" charset="0"/>
              <a:cs typeface="Times New Roman" panose="02020603050405020304" pitchFamily="18" charset="0"/>
            </a:endParaRPr>
          </a:p>
        </p:txBody>
      </p:sp>
      <p:sp>
        <p:nvSpPr>
          <p:cNvPr id="55307" name="Line 14">
            <a:extLst>
              <a:ext uri="{FF2B5EF4-FFF2-40B4-BE49-F238E27FC236}">
                <a16:creationId xmlns:a16="http://schemas.microsoft.com/office/drawing/2014/main" id="{42EE5ACB-5DF0-469C-902F-B4F645B93ECF}"/>
              </a:ext>
            </a:extLst>
          </p:cNvPr>
          <p:cNvSpPr>
            <a:spLocks noChangeShapeType="1"/>
          </p:cNvSpPr>
          <p:nvPr/>
        </p:nvSpPr>
        <p:spPr bwMode="auto">
          <a:xfrm flipH="1" flipV="1">
            <a:off x="7743825" y="3781425"/>
            <a:ext cx="1263650" cy="1588"/>
          </a:xfrm>
          <a:prstGeom prst="line">
            <a:avLst/>
          </a:prstGeom>
          <a:noFill/>
          <a:ln w="76200">
            <a:solidFill>
              <a:srgbClr val="800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5308" name="Line 17">
            <a:extLst>
              <a:ext uri="{FF2B5EF4-FFF2-40B4-BE49-F238E27FC236}">
                <a16:creationId xmlns:a16="http://schemas.microsoft.com/office/drawing/2014/main" id="{FB4136DD-A861-485D-BC89-53DB9319BDE8}"/>
              </a:ext>
            </a:extLst>
          </p:cNvPr>
          <p:cNvSpPr>
            <a:spLocks noChangeShapeType="1"/>
          </p:cNvSpPr>
          <p:nvPr/>
        </p:nvSpPr>
        <p:spPr bwMode="auto">
          <a:xfrm>
            <a:off x="6037263" y="1631951"/>
            <a:ext cx="0" cy="1343025"/>
          </a:xfrm>
          <a:prstGeom prst="line">
            <a:avLst/>
          </a:prstGeom>
          <a:noFill/>
          <a:ln w="76200">
            <a:solidFill>
              <a:srgbClr val="800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5309" name="Line 18">
            <a:extLst>
              <a:ext uri="{FF2B5EF4-FFF2-40B4-BE49-F238E27FC236}">
                <a16:creationId xmlns:a16="http://schemas.microsoft.com/office/drawing/2014/main" id="{2DC51772-35C3-4E75-A4F3-E70824A47D38}"/>
              </a:ext>
            </a:extLst>
          </p:cNvPr>
          <p:cNvSpPr>
            <a:spLocks noChangeShapeType="1"/>
          </p:cNvSpPr>
          <p:nvPr/>
        </p:nvSpPr>
        <p:spPr bwMode="auto">
          <a:xfrm flipV="1">
            <a:off x="5962650" y="4497388"/>
            <a:ext cx="0" cy="1339850"/>
          </a:xfrm>
          <a:prstGeom prst="line">
            <a:avLst/>
          </a:prstGeom>
          <a:noFill/>
          <a:ln w="76200">
            <a:solidFill>
              <a:srgbClr val="800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5310" name="Rectangle 19">
            <a:extLst>
              <a:ext uri="{FF2B5EF4-FFF2-40B4-BE49-F238E27FC236}">
                <a16:creationId xmlns:a16="http://schemas.microsoft.com/office/drawing/2014/main" id="{91151332-9415-4D51-A717-D4977BDA7B46}"/>
              </a:ext>
            </a:extLst>
          </p:cNvPr>
          <p:cNvSpPr>
            <a:spLocks noChangeArrowheads="1"/>
          </p:cNvSpPr>
          <p:nvPr/>
        </p:nvSpPr>
        <p:spPr bwMode="auto">
          <a:xfrm>
            <a:off x="6553201" y="4751388"/>
            <a:ext cx="2695575"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100000"/>
              </a:lnSpc>
              <a:spcBef>
                <a:spcPct val="0"/>
              </a:spcBef>
              <a:buClrTx/>
              <a:buSzTx/>
              <a:buFontTx/>
              <a:buNone/>
            </a:pPr>
            <a:r>
              <a:rPr lang="en-US" altLang="en-US" sz="1800" b="1" i="1">
                <a:solidFill>
                  <a:srgbClr val="000099"/>
                </a:solidFill>
                <a:latin typeface="Times New Roman" panose="02020603050405020304" pitchFamily="18" charset="0"/>
                <a:cs typeface="Times New Roman" panose="02020603050405020304" pitchFamily="18" charset="0"/>
              </a:rPr>
              <a:t>Đe doạ của các sản phẩm / dịch vụ  thay thế</a:t>
            </a:r>
            <a:endParaRPr lang="en-US" altLang="en-US" sz="4400" b="1" i="1">
              <a:solidFill>
                <a:srgbClr val="000099"/>
              </a:solidFill>
              <a:latin typeface="Times New Roman" panose="02020603050405020304" pitchFamily="18" charset="0"/>
              <a:cs typeface="Times New Roman" panose="02020603050405020304" pitchFamily="18" charset="0"/>
            </a:endParaRPr>
          </a:p>
        </p:txBody>
      </p:sp>
      <p:sp>
        <p:nvSpPr>
          <p:cNvPr id="55311" name="Rectangle 20">
            <a:extLst>
              <a:ext uri="{FF2B5EF4-FFF2-40B4-BE49-F238E27FC236}">
                <a16:creationId xmlns:a16="http://schemas.microsoft.com/office/drawing/2014/main" id="{741A0D33-245A-4450-908A-73F8F3844C71}"/>
              </a:ext>
            </a:extLst>
          </p:cNvPr>
          <p:cNvSpPr>
            <a:spLocks noChangeArrowheads="1"/>
          </p:cNvSpPr>
          <p:nvPr/>
        </p:nvSpPr>
        <p:spPr bwMode="auto">
          <a:xfrm>
            <a:off x="7851776" y="2579688"/>
            <a:ext cx="226377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100000"/>
              </a:lnSpc>
              <a:spcBef>
                <a:spcPct val="0"/>
              </a:spcBef>
              <a:buClrTx/>
              <a:buSzTx/>
              <a:buFontTx/>
              <a:buNone/>
            </a:pPr>
            <a:r>
              <a:rPr lang="en-US" altLang="en-US" sz="1600" b="1" i="1">
                <a:solidFill>
                  <a:srgbClr val="000099"/>
                </a:solidFill>
                <a:latin typeface="Times New Roman" panose="02020603050405020304" pitchFamily="18" charset="0"/>
                <a:cs typeface="Times New Roman" panose="02020603050405020304" pitchFamily="18" charset="0"/>
              </a:rPr>
              <a:t>Quyền lực thương </a:t>
            </a:r>
          </a:p>
          <a:p>
            <a:pPr algn="ctr" eaLnBrk="1" hangingPunct="1">
              <a:lnSpc>
                <a:spcPct val="100000"/>
              </a:lnSpc>
              <a:spcBef>
                <a:spcPct val="0"/>
              </a:spcBef>
              <a:buClrTx/>
              <a:buSzTx/>
              <a:buFontTx/>
              <a:buNone/>
            </a:pPr>
            <a:r>
              <a:rPr lang="en-US" altLang="en-US" sz="1600" b="1" i="1">
                <a:solidFill>
                  <a:srgbClr val="000099"/>
                </a:solidFill>
                <a:latin typeface="Times New Roman" panose="02020603050405020304" pitchFamily="18" charset="0"/>
                <a:cs typeface="Times New Roman" panose="02020603050405020304" pitchFamily="18" charset="0"/>
              </a:rPr>
              <a:t>lượng của người mua</a:t>
            </a:r>
            <a:endParaRPr lang="en-US" altLang="en-US" sz="4000" b="1" i="1">
              <a:solidFill>
                <a:srgbClr val="000099"/>
              </a:solidFill>
              <a:latin typeface="Times New Roman" panose="02020603050405020304" pitchFamily="18" charset="0"/>
              <a:cs typeface="Times New Roman" panose="02020603050405020304" pitchFamily="18" charset="0"/>
            </a:endParaRPr>
          </a:p>
        </p:txBody>
      </p:sp>
      <p:sp>
        <p:nvSpPr>
          <p:cNvPr id="55312" name="Rectangle 21">
            <a:extLst>
              <a:ext uri="{FF2B5EF4-FFF2-40B4-BE49-F238E27FC236}">
                <a16:creationId xmlns:a16="http://schemas.microsoft.com/office/drawing/2014/main" id="{E2955CF9-F3D3-4090-9306-2DA9298AEF98}"/>
              </a:ext>
            </a:extLst>
          </p:cNvPr>
          <p:cNvSpPr>
            <a:spLocks noChangeArrowheads="1"/>
          </p:cNvSpPr>
          <p:nvPr/>
        </p:nvSpPr>
        <p:spPr bwMode="auto">
          <a:xfrm>
            <a:off x="2438400" y="4789488"/>
            <a:ext cx="29337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100000"/>
              </a:lnSpc>
              <a:spcBef>
                <a:spcPct val="0"/>
              </a:spcBef>
              <a:buClrTx/>
              <a:buSzTx/>
              <a:buFontTx/>
              <a:buNone/>
            </a:pPr>
            <a:r>
              <a:rPr lang="en-US" altLang="en-US" sz="1800" b="1" i="1">
                <a:solidFill>
                  <a:srgbClr val="000099"/>
                </a:solidFill>
                <a:latin typeface="Times New Roman" panose="02020603050405020304" pitchFamily="18" charset="0"/>
                <a:cs typeface="Times New Roman" panose="02020603050405020304" pitchFamily="18" charset="0"/>
              </a:rPr>
              <a:t>Quyền lực thương lượng</a:t>
            </a:r>
          </a:p>
          <a:p>
            <a:pPr algn="ctr" eaLnBrk="1" hangingPunct="1">
              <a:lnSpc>
                <a:spcPct val="100000"/>
              </a:lnSpc>
              <a:spcBef>
                <a:spcPct val="0"/>
              </a:spcBef>
              <a:buClrTx/>
              <a:buSzTx/>
              <a:buFontTx/>
              <a:buNone/>
            </a:pPr>
            <a:r>
              <a:rPr lang="en-US" altLang="en-US" sz="1800" b="1" i="1">
                <a:solidFill>
                  <a:srgbClr val="000099"/>
                </a:solidFill>
                <a:latin typeface="Times New Roman" panose="02020603050405020304" pitchFamily="18" charset="0"/>
                <a:cs typeface="Times New Roman" panose="02020603050405020304" pitchFamily="18" charset="0"/>
              </a:rPr>
              <a:t> của người cung ứng</a:t>
            </a:r>
            <a:endParaRPr lang="en-US" altLang="en-US" sz="4400" b="1" i="1">
              <a:solidFill>
                <a:srgbClr val="000099"/>
              </a:solidFill>
              <a:latin typeface="Times New Roman" panose="02020603050405020304" pitchFamily="18" charset="0"/>
              <a:cs typeface="Times New Roman" panose="02020603050405020304" pitchFamily="18" charset="0"/>
            </a:endParaRPr>
          </a:p>
        </p:txBody>
      </p:sp>
      <p:sp>
        <p:nvSpPr>
          <p:cNvPr id="55313" name="Rectangle 22">
            <a:extLst>
              <a:ext uri="{FF2B5EF4-FFF2-40B4-BE49-F238E27FC236}">
                <a16:creationId xmlns:a16="http://schemas.microsoft.com/office/drawing/2014/main" id="{1921FC37-8955-4586-B10B-34597FC5631A}"/>
              </a:ext>
            </a:extLst>
          </p:cNvPr>
          <p:cNvSpPr>
            <a:spLocks noChangeArrowheads="1"/>
          </p:cNvSpPr>
          <p:nvPr/>
        </p:nvSpPr>
        <p:spPr bwMode="auto">
          <a:xfrm>
            <a:off x="6059488" y="1755776"/>
            <a:ext cx="219075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100000"/>
              </a:lnSpc>
              <a:spcBef>
                <a:spcPct val="0"/>
              </a:spcBef>
              <a:buClrTx/>
              <a:buSzTx/>
              <a:buFontTx/>
              <a:buNone/>
            </a:pPr>
            <a:r>
              <a:rPr lang="en-US" altLang="en-US" sz="1800" b="1" i="1">
                <a:solidFill>
                  <a:srgbClr val="000099"/>
                </a:solidFill>
                <a:latin typeface="Times New Roman" panose="02020603050405020304" pitchFamily="18" charset="0"/>
                <a:cs typeface="Times New Roman" panose="02020603050405020304" pitchFamily="18" charset="0"/>
              </a:rPr>
              <a:t>Đe doạ gia nhập mới</a:t>
            </a:r>
            <a:endParaRPr lang="en-US" altLang="en-US" sz="4400" b="1" i="1">
              <a:solidFill>
                <a:srgbClr val="000099"/>
              </a:solidFill>
              <a:latin typeface="Times New Roman" panose="02020603050405020304" pitchFamily="18" charset="0"/>
              <a:cs typeface="Times New Roman" panose="02020603050405020304" pitchFamily="18" charset="0"/>
            </a:endParaRPr>
          </a:p>
        </p:txBody>
      </p:sp>
      <p:sp>
        <p:nvSpPr>
          <p:cNvPr id="55314" name="Rectangle 23">
            <a:extLst>
              <a:ext uri="{FF2B5EF4-FFF2-40B4-BE49-F238E27FC236}">
                <a16:creationId xmlns:a16="http://schemas.microsoft.com/office/drawing/2014/main" id="{6B7D7F2D-9A3D-492C-ABBB-8C34919DB8EA}"/>
              </a:ext>
            </a:extLst>
          </p:cNvPr>
          <p:cNvSpPr>
            <a:spLocks noChangeArrowheads="1"/>
          </p:cNvSpPr>
          <p:nvPr/>
        </p:nvSpPr>
        <p:spPr bwMode="auto">
          <a:xfrm>
            <a:off x="2003425" y="2036764"/>
            <a:ext cx="26812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100000"/>
              </a:lnSpc>
              <a:spcBef>
                <a:spcPct val="0"/>
              </a:spcBef>
              <a:buClrTx/>
              <a:buSzTx/>
              <a:buFontTx/>
              <a:buNone/>
            </a:pPr>
            <a:r>
              <a:rPr lang="en-US" altLang="en-US" sz="1800" b="1" i="1">
                <a:solidFill>
                  <a:srgbClr val="000099"/>
                </a:solidFill>
                <a:latin typeface="Times New Roman" panose="02020603050405020304" pitchFamily="18" charset="0"/>
                <a:cs typeface="Times New Roman" panose="02020603050405020304" pitchFamily="18" charset="0"/>
              </a:rPr>
              <a:t>Quyền lực tương ứng của các bên liên quan khác</a:t>
            </a:r>
            <a:endParaRPr lang="en-US" altLang="en-US" sz="4400" b="1" i="1">
              <a:solidFill>
                <a:srgbClr val="000099"/>
              </a:solidFill>
              <a:latin typeface="Times New Roman" panose="02020603050405020304" pitchFamily="18" charset="0"/>
              <a:cs typeface="Times New Roman" panose="02020603050405020304" pitchFamily="18" charset="0"/>
            </a:endParaRPr>
          </a:p>
        </p:txBody>
      </p:sp>
      <p:sp>
        <p:nvSpPr>
          <p:cNvPr id="55315" name="Line 26">
            <a:extLst>
              <a:ext uri="{FF2B5EF4-FFF2-40B4-BE49-F238E27FC236}">
                <a16:creationId xmlns:a16="http://schemas.microsoft.com/office/drawing/2014/main" id="{5F21322D-8187-4B7D-BFA7-A48262D23468}"/>
              </a:ext>
            </a:extLst>
          </p:cNvPr>
          <p:cNvSpPr>
            <a:spLocks noChangeShapeType="1"/>
          </p:cNvSpPr>
          <p:nvPr/>
        </p:nvSpPr>
        <p:spPr bwMode="auto">
          <a:xfrm>
            <a:off x="3352800" y="4191000"/>
            <a:ext cx="1257300" cy="0"/>
          </a:xfrm>
          <a:prstGeom prst="line">
            <a:avLst/>
          </a:prstGeom>
          <a:noFill/>
          <a:ln w="76200">
            <a:solidFill>
              <a:srgbClr val="800080"/>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55316" name="Line 27">
            <a:extLst>
              <a:ext uri="{FF2B5EF4-FFF2-40B4-BE49-F238E27FC236}">
                <a16:creationId xmlns:a16="http://schemas.microsoft.com/office/drawing/2014/main" id="{B0AC2B58-E5C5-4D88-80B5-E721B6C12E33}"/>
              </a:ext>
            </a:extLst>
          </p:cNvPr>
          <p:cNvSpPr>
            <a:spLocks noChangeShapeType="1"/>
          </p:cNvSpPr>
          <p:nvPr/>
        </p:nvSpPr>
        <p:spPr bwMode="auto">
          <a:xfrm>
            <a:off x="3352800" y="3352800"/>
            <a:ext cx="1257300" cy="0"/>
          </a:xfrm>
          <a:prstGeom prst="line">
            <a:avLst/>
          </a:prstGeom>
          <a:noFill/>
          <a:ln w="76200">
            <a:solidFill>
              <a:srgbClr val="660066"/>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55317" name="Rectangle 11">
            <a:extLst>
              <a:ext uri="{FF2B5EF4-FFF2-40B4-BE49-F238E27FC236}">
                <a16:creationId xmlns:a16="http://schemas.microsoft.com/office/drawing/2014/main" id="{0787EC47-CCDB-4C48-ABFA-C453C3606611}"/>
              </a:ext>
            </a:extLst>
          </p:cNvPr>
          <p:cNvSpPr>
            <a:spLocks noChangeArrowheads="1"/>
          </p:cNvSpPr>
          <p:nvPr/>
        </p:nvSpPr>
        <p:spPr bwMode="auto">
          <a:xfrm>
            <a:off x="4800601" y="1120775"/>
            <a:ext cx="2525713" cy="573088"/>
          </a:xfrm>
          <a:prstGeom prst="rect">
            <a:avLst/>
          </a:prstGeom>
          <a:solidFill>
            <a:srgbClr val="CCFF33"/>
          </a:solidFill>
          <a:ln w="9525">
            <a:solidFill>
              <a:srgbClr val="000000"/>
            </a:solidFill>
            <a:miter lim="800000"/>
            <a:headEnd/>
            <a:tailEnd/>
          </a:ln>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50000"/>
              </a:lnSpc>
              <a:spcBef>
                <a:spcPct val="0"/>
              </a:spcBef>
              <a:buClrTx/>
              <a:buSzTx/>
              <a:buFontTx/>
              <a:buNone/>
            </a:pPr>
            <a:endParaRPr lang="en-US" altLang="en-US" b="1">
              <a:solidFill>
                <a:srgbClr val="A72825"/>
              </a:solidFill>
              <a:latin typeface="Times New Roman" panose="02020603050405020304" pitchFamily="18" charset="0"/>
              <a:cs typeface="Times New Roman" panose="02020603050405020304" pitchFamily="18" charset="0"/>
            </a:endParaRPr>
          </a:p>
          <a:p>
            <a:pPr algn="ctr" eaLnBrk="1" hangingPunct="1">
              <a:lnSpc>
                <a:spcPct val="50000"/>
              </a:lnSpc>
              <a:spcBef>
                <a:spcPct val="0"/>
              </a:spcBef>
              <a:buClrTx/>
              <a:buSzTx/>
              <a:buFontTx/>
              <a:buNone/>
            </a:pPr>
            <a:r>
              <a:rPr lang="en-US" altLang="en-US" b="1">
                <a:solidFill>
                  <a:srgbClr val="A72825"/>
                </a:solidFill>
                <a:latin typeface="Times New Roman" panose="02020603050405020304" pitchFamily="18" charset="0"/>
                <a:cs typeface="Times New Roman" panose="02020603050405020304" pitchFamily="18" charset="0"/>
              </a:rPr>
              <a:t>Gia nhập tiềm năng</a:t>
            </a:r>
            <a:endParaRPr lang="en-US" altLang="en-US" sz="4800" b="1">
              <a:solidFill>
                <a:srgbClr val="A72825"/>
              </a:solidFill>
              <a:latin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BC515E7D-39DA-4244-98DB-F40B9BFA06A2}"/>
              </a:ext>
            </a:extLst>
          </p:cNvPr>
          <p:cNvSpPr/>
          <p:nvPr/>
        </p:nvSpPr>
        <p:spPr>
          <a:xfrm>
            <a:off x="1247775" y="739776"/>
            <a:ext cx="2876550" cy="1204913"/>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err="1">
                <a:latin typeface="Times New Roman" panose="02020603050405020304" pitchFamily="18" charset="0"/>
                <a:cs typeface="Times New Roman" panose="02020603050405020304" pitchFamily="18" charset="0"/>
              </a:rPr>
              <a:t>Mô</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hình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lực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lượng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cạnh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tranh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M.Porter</a:t>
            </a:r>
            <a:endParaRPr lang="en-US" sz="2000" dirty="0">
              <a:latin typeface="Times New Roman" panose="02020603050405020304" pitchFamily="18" charset="0"/>
              <a:cs typeface="Times New Roman" panose="02020603050405020304" pitchFamily="18" charset="0"/>
            </a:endParaRPr>
          </a:p>
        </p:txBody>
      </p:sp>
      <p:sp>
        <p:nvSpPr>
          <p:cNvPr id="55319" name="Rectangle 3">
            <a:extLst>
              <a:ext uri="{FF2B5EF4-FFF2-40B4-BE49-F238E27FC236}">
                <a16:creationId xmlns:a16="http://schemas.microsoft.com/office/drawing/2014/main" id="{9279ACF4-3AFC-4252-9C08-EF122DE3D506}"/>
              </a:ext>
            </a:extLst>
          </p:cNvPr>
          <p:cNvSpPr>
            <a:spLocks noChangeArrowheads="1"/>
          </p:cNvSpPr>
          <p:nvPr/>
        </p:nvSpPr>
        <p:spPr bwMode="auto">
          <a:xfrm>
            <a:off x="4248151" y="368300"/>
            <a:ext cx="4776788" cy="4603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err="1">
                <a:latin typeface="Times New Roman" panose="02020603050405020304" pitchFamily="18" charset="0"/>
                <a:cs typeface="Times New Roman" panose="02020603050405020304" pitchFamily="18" charset="0"/>
              </a:rPr>
              <a:t>Đánh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giá</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cạnh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tranh</a:t>
            </a:r>
            <a:endParaRPr lang="en-US" altLang="en-US" sz="2400" b="1" dirty="0">
              <a:latin typeface="Times New Roman" panose="02020603050405020304" pitchFamily="18" charset="0"/>
              <a:cs typeface="Times New Roman" panose="02020603050405020304" pitchFamily="18" charset="0"/>
            </a:endParaRPr>
          </a:p>
        </p:txBody>
      </p:sp>
      <p:sp>
        <p:nvSpPr>
          <p:cNvPr id="22" name="Slide Number Placeholder 3">
            <a:extLst>
              <a:ext uri="{FF2B5EF4-FFF2-40B4-BE49-F238E27FC236}">
                <a16:creationId xmlns:a16="http://schemas.microsoft.com/office/drawing/2014/main" id="{7B22B027-0EC1-4405-8EAB-E153B091FD74}"/>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21</a:t>
            </a:fld>
            <a:endParaRPr lang="en-US" altLang="en-US" sz="1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5">
            <a:extLst>
              <a:ext uri="{FF2B5EF4-FFF2-40B4-BE49-F238E27FC236}">
                <a16:creationId xmlns:a16="http://schemas.microsoft.com/office/drawing/2014/main" id="{D2BDAE2C-AC63-4907-9FB4-5ACEE3F09456}"/>
              </a:ext>
            </a:extLst>
          </p:cNvPr>
          <p:cNvSpPr txBox="1">
            <a:spLocks noChangeArrowheads="1"/>
          </p:cNvSpPr>
          <p:nvPr/>
        </p:nvSpPr>
        <p:spPr bwMode="auto">
          <a:xfrm>
            <a:off x="2835857" y="1502631"/>
            <a:ext cx="6026150"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vi-VN" altLang="en-US" sz="2800" b="1" dirty="0">
                <a:solidFill>
                  <a:srgbClr val="C00000"/>
                </a:solidFill>
                <a:latin typeface="Times New Roman" panose="02020603050405020304" pitchFamily="18" charset="0"/>
                <a:cs typeface="Times New Roman" panose="02020603050405020304" pitchFamily="18" charset="0"/>
              </a:rPr>
              <a:t>Modul </a:t>
            </a:r>
            <a:r>
              <a:rPr lang="en-US" altLang="en-US" sz="2800" b="1" dirty="0">
                <a:solidFill>
                  <a:srgbClr val="C00000"/>
                </a:solidFill>
                <a:latin typeface="Times New Roman" panose="02020603050405020304" pitchFamily="18" charset="0"/>
                <a:cs typeface="Times New Roman" panose="02020603050405020304" pitchFamily="18" charset="0"/>
              </a:rPr>
              <a:t>3: CHUỖI GIÁ TRỊ VÀ LỢI THẾ CẠNH TRANH TOÀN CẦU</a:t>
            </a:r>
            <a:endParaRPr lang="en-GB" altLang="en-US" sz="3200" b="1" dirty="0">
              <a:solidFill>
                <a:srgbClr val="C00000"/>
              </a:solidFill>
              <a:latin typeface="Times New Roman" panose="02020603050405020304" pitchFamily="18" charset="0"/>
              <a:cs typeface="Times New Roman" panose="02020603050405020304" pitchFamily="18" charset="0"/>
            </a:endParaRPr>
          </a:p>
          <a:p>
            <a:pPr algn="ctr" eaLnBrk="1" hangingPunct="1">
              <a:spcBef>
                <a:spcPct val="50000"/>
              </a:spcBef>
            </a:pPr>
            <a:endParaRPr lang="en-GB" altLang="en-US" sz="3200" dirty="0">
              <a:solidFill>
                <a:srgbClr val="C00000"/>
              </a:solidFill>
              <a:latin typeface="Times New Roman" panose="02020603050405020304" pitchFamily="18" charset="0"/>
              <a:cs typeface="Times New Roman" panose="02020603050405020304" pitchFamily="18" charset="0"/>
            </a:endParaRPr>
          </a:p>
        </p:txBody>
      </p:sp>
      <p:pic>
        <p:nvPicPr>
          <p:cNvPr id="5" name="Picture 4" descr="j0324606">
            <a:extLst>
              <a:ext uri="{FF2B5EF4-FFF2-40B4-BE49-F238E27FC236}">
                <a16:creationId xmlns:a16="http://schemas.microsoft.com/office/drawing/2014/main" id="{7D8D812F-5426-437D-8E66-90A4BD8794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3899625" y="2954230"/>
            <a:ext cx="4033884" cy="3620967"/>
          </a:xfrm>
          <a:prstGeom prst="rect">
            <a:avLst/>
          </a:prstGeom>
          <a:noFill/>
        </p:spPr>
      </p:pic>
      <p:sp>
        <p:nvSpPr>
          <p:cNvPr id="4" name="Slide Number Placeholder 3">
            <a:extLst>
              <a:ext uri="{FF2B5EF4-FFF2-40B4-BE49-F238E27FC236}">
                <a16:creationId xmlns:a16="http://schemas.microsoft.com/office/drawing/2014/main" id="{F9279FB7-ACE9-478A-9030-4141FF90A0F9}"/>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22</a:t>
            </a:fld>
            <a:endParaRPr lang="en-US" altLang="en-US" sz="1200" dirty="0"/>
          </a:p>
        </p:txBody>
      </p:sp>
    </p:spTree>
    <p:extLst>
      <p:ext uri="{BB962C8B-B14F-4D97-AF65-F5344CB8AC3E}">
        <p14:creationId xmlns:p14="http://schemas.microsoft.com/office/powerpoint/2010/main" val="6291595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2794000" y="1227667"/>
          <a:ext cx="6604000" cy="440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3">
            <a:extLst>
              <a:ext uri="{FF2B5EF4-FFF2-40B4-BE49-F238E27FC236}">
                <a16:creationId xmlns:a16="http://schemas.microsoft.com/office/drawing/2014/main" id="{8FF848EC-CAE7-48AF-9D8E-9ECDB3E97F7F}"/>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23</a:t>
            </a:fld>
            <a:endParaRPr lang="en-US" altLang="en-US" sz="1200" dirty="0"/>
          </a:p>
        </p:txBody>
      </p:sp>
    </p:spTree>
    <p:extLst>
      <p:ext uri="{BB962C8B-B14F-4D97-AF65-F5344CB8AC3E}">
        <p14:creationId xmlns:p14="http://schemas.microsoft.com/office/powerpoint/2010/main" val="11937549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lide Number Placeholder 5">
            <a:extLst>
              <a:ext uri="{FF2B5EF4-FFF2-40B4-BE49-F238E27FC236}">
                <a16:creationId xmlns:a16="http://schemas.microsoft.com/office/drawing/2014/main" id="{BA902E62-8849-4B8F-864E-4F000FB6B39C}"/>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2203CBE-8EEE-441D-A31D-02A64615EF35}" type="slidenum">
              <a:rPr lang="en-US" altLang="en-US" smtClean="0">
                <a:solidFill>
                  <a:srgbClr val="FFFFFF"/>
                </a:solidFill>
                <a:latin typeface="Rockwell" panose="02060603020205020403" pitchFamily="18" charset="0"/>
              </a:rPr>
              <a:pPr/>
              <a:t>24</a:t>
            </a:fld>
            <a:endParaRPr lang="en-US" altLang="en-US">
              <a:solidFill>
                <a:srgbClr val="FFFFFF"/>
              </a:solidFill>
              <a:latin typeface="Rockwell" panose="02060603020205020403" pitchFamily="18" charset="0"/>
            </a:endParaRPr>
          </a:p>
        </p:txBody>
      </p:sp>
      <p:sp>
        <p:nvSpPr>
          <p:cNvPr id="13316" name="Rectangle 3">
            <a:extLst>
              <a:ext uri="{FF2B5EF4-FFF2-40B4-BE49-F238E27FC236}">
                <a16:creationId xmlns:a16="http://schemas.microsoft.com/office/drawing/2014/main" id="{0CDE3DD4-39E5-404B-81E7-AB9235210BE4}"/>
              </a:ext>
            </a:extLst>
          </p:cNvPr>
          <p:cNvSpPr>
            <a:spLocks noChangeArrowheads="1"/>
          </p:cNvSpPr>
          <p:nvPr/>
        </p:nvSpPr>
        <p:spPr bwMode="auto">
          <a:xfrm>
            <a:off x="3053544" y="540632"/>
            <a:ext cx="6422966" cy="459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3.1. </a:t>
            </a:r>
            <a:r>
              <a:rPr lang="en-US" altLang="en-US" sz="2400" b="1" dirty="0" err="1">
                <a:latin typeface="Times New Roman" panose="02020603050405020304" pitchFamily="18" charset="0"/>
                <a:cs typeface="Times New Roman" panose="02020603050405020304" pitchFamily="18" charset="0"/>
              </a:rPr>
              <a:t>Chuỗi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giá</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trị</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r>
              <a:rPr lang="en-US" altLang="en-US" sz="2400" b="1" dirty="0">
                <a:latin typeface="Times New Roman" panose="02020603050405020304" pitchFamily="18" charset="0"/>
                <a:cs typeface="Times New Roman" panose="02020603050405020304" pitchFamily="18" charset="0"/>
              </a:rPr>
              <a:t> </a:t>
            </a:r>
          </a:p>
        </p:txBody>
      </p:sp>
      <p:pic>
        <p:nvPicPr>
          <p:cNvPr id="20" name="Picture 19">
            <a:extLst>
              <a:ext uri="{FF2B5EF4-FFF2-40B4-BE49-F238E27FC236}">
                <a16:creationId xmlns:a16="http://schemas.microsoft.com/office/drawing/2014/main" id="{A4923FFB-77D2-4D15-94EE-7432D75E1C49}"/>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250376" y="1554520"/>
            <a:ext cx="9798624" cy="4724767"/>
          </a:xfrm>
          <a:prstGeom prst="rect">
            <a:avLst/>
          </a:prstGeom>
        </p:spPr>
      </p:pic>
      <p:sp>
        <p:nvSpPr>
          <p:cNvPr id="5" name="Slide Number Placeholder 3">
            <a:extLst>
              <a:ext uri="{FF2B5EF4-FFF2-40B4-BE49-F238E27FC236}">
                <a16:creationId xmlns:a16="http://schemas.microsoft.com/office/drawing/2014/main" id="{9D371835-F794-4C62-84DB-7981465DCBFA}"/>
              </a:ext>
            </a:extLst>
          </p:cNvPr>
          <p:cNvSpPr txBox="1">
            <a:spLocks/>
          </p:cNvSpPr>
          <p:nvPr/>
        </p:nvSpPr>
        <p:spPr>
          <a:xfrm>
            <a:off x="8763000" y="6360702"/>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24</a:t>
            </a:fld>
            <a:endParaRPr lang="en-US" altLang="en-US" sz="1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lide Number Placeholder 5">
            <a:extLst>
              <a:ext uri="{FF2B5EF4-FFF2-40B4-BE49-F238E27FC236}">
                <a16:creationId xmlns:a16="http://schemas.microsoft.com/office/drawing/2014/main" id="{BA902E62-8849-4B8F-864E-4F000FB6B39C}"/>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2203CBE-8EEE-441D-A31D-02A64615EF35}" type="slidenum">
              <a:rPr lang="en-US" altLang="en-US" smtClean="0">
                <a:solidFill>
                  <a:srgbClr val="FFFFFF"/>
                </a:solidFill>
                <a:latin typeface="Rockwell" panose="02060603020205020403" pitchFamily="18" charset="0"/>
              </a:rPr>
              <a:pPr/>
              <a:t>25</a:t>
            </a:fld>
            <a:endParaRPr lang="en-US" altLang="en-US">
              <a:solidFill>
                <a:srgbClr val="FFFFFF"/>
              </a:solidFill>
              <a:latin typeface="Rockwell" panose="02060603020205020403" pitchFamily="18" charset="0"/>
            </a:endParaRPr>
          </a:p>
        </p:txBody>
      </p:sp>
      <p:sp>
        <p:nvSpPr>
          <p:cNvPr id="7" name="Rectangle 3">
            <a:extLst>
              <a:ext uri="{FF2B5EF4-FFF2-40B4-BE49-F238E27FC236}">
                <a16:creationId xmlns:a16="http://schemas.microsoft.com/office/drawing/2014/main" id="{133D96D6-312C-4F28-8D8F-411392D5CC34}"/>
              </a:ext>
            </a:extLst>
          </p:cNvPr>
          <p:cNvSpPr>
            <a:spLocks noChangeArrowheads="1"/>
          </p:cNvSpPr>
          <p:nvPr/>
        </p:nvSpPr>
        <p:spPr bwMode="auto">
          <a:xfrm>
            <a:off x="2241534" y="1162921"/>
            <a:ext cx="6432203" cy="5822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200" b="1" dirty="0" err="1">
                <a:latin typeface="Times New Roman" panose="02020603050405020304" pitchFamily="18" charset="0"/>
                <a:cs typeface="Times New Roman" panose="02020603050405020304" pitchFamily="18" charset="0"/>
              </a:rPr>
              <a:t>Các</a:t>
            </a:r>
            <a:r>
              <a:rPr lang="en-US" altLang="en-US" sz="3200" b="1" dirty="0">
                <a:latin typeface="Times New Roman" panose="02020603050405020304" pitchFamily="18" charset="0"/>
                <a:cs typeface="Times New Roman" panose="02020603050405020304" pitchFamily="18" charset="0"/>
              </a:rPr>
              <a:t> </a:t>
            </a:r>
            <a:r>
              <a:rPr lang="en-US" altLang="en-US" sz="3200" b="1" dirty="0" err="1">
                <a:latin typeface="Times New Roman" panose="02020603050405020304" pitchFamily="18" charset="0"/>
                <a:cs typeface="Times New Roman" panose="02020603050405020304" pitchFamily="18" charset="0"/>
              </a:rPr>
              <a:t>dạng</a:t>
            </a:r>
            <a:r>
              <a:rPr lang="en-US" altLang="en-US" sz="3200" b="1" dirty="0">
                <a:latin typeface="Times New Roman" panose="02020603050405020304" pitchFamily="18" charset="0"/>
                <a:cs typeface="Times New Roman" panose="02020603050405020304" pitchFamily="18" charset="0"/>
              </a:rPr>
              <a:t> </a:t>
            </a:r>
            <a:r>
              <a:rPr lang="en-US" altLang="en-US" sz="3200" b="1" dirty="0" err="1">
                <a:latin typeface="Times New Roman" panose="02020603050405020304" pitchFamily="18" charset="0"/>
                <a:cs typeface="Times New Roman" panose="02020603050405020304" pitchFamily="18" charset="0"/>
              </a:rPr>
              <a:t>chuỗi</a:t>
            </a:r>
            <a:r>
              <a:rPr lang="en-US" altLang="en-US" sz="3200" b="1" dirty="0">
                <a:latin typeface="Times New Roman" panose="02020603050405020304" pitchFamily="18" charset="0"/>
                <a:cs typeface="Times New Roman" panose="02020603050405020304" pitchFamily="18" charset="0"/>
              </a:rPr>
              <a:t> </a:t>
            </a:r>
            <a:r>
              <a:rPr lang="en-US" altLang="en-US" sz="3200" b="1" dirty="0" err="1">
                <a:latin typeface="Times New Roman" panose="02020603050405020304" pitchFamily="18" charset="0"/>
                <a:cs typeface="Times New Roman" panose="02020603050405020304" pitchFamily="18" charset="0"/>
              </a:rPr>
              <a:t>giá</a:t>
            </a:r>
            <a:r>
              <a:rPr lang="en-US" altLang="en-US" sz="3200" b="1" dirty="0">
                <a:latin typeface="Times New Roman" panose="02020603050405020304" pitchFamily="18" charset="0"/>
                <a:cs typeface="Times New Roman" panose="02020603050405020304" pitchFamily="18" charset="0"/>
              </a:rPr>
              <a:t> </a:t>
            </a:r>
            <a:r>
              <a:rPr lang="en-US" altLang="en-US" sz="3200" b="1" dirty="0" err="1">
                <a:latin typeface="Times New Roman" panose="02020603050405020304" pitchFamily="18" charset="0"/>
                <a:cs typeface="Times New Roman" panose="02020603050405020304" pitchFamily="18" charset="0"/>
              </a:rPr>
              <a:t>trị</a:t>
            </a:r>
            <a:r>
              <a:rPr lang="en-US" altLang="en-US" sz="3200" b="1" dirty="0">
                <a:latin typeface="Times New Roman" panose="02020603050405020304" pitchFamily="18" charset="0"/>
                <a:cs typeface="Times New Roman" panose="02020603050405020304" pitchFamily="18" charset="0"/>
              </a:rPr>
              <a:t> </a:t>
            </a:r>
            <a:r>
              <a:rPr lang="en-US" altLang="en-US" sz="3200" b="1" dirty="0" err="1">
                <a:latin typeface="Times New Roman" panose="02020603050405020304" pitchFamily="18" charset="0"/>
                <a:cs typeface="Times New Roman" panose="02020603050405020304" pitchFamily="18" charset="0"/>
              </a:rPr>
              <a:t>toàn</a:t>
            </a:r>
            <a:r>
              <a:rPr lang="en-US" altLang="en-US" sz="3200" b="1" dirty="0">
                <a:latin typeface="Times New Roman" panose="02020603050405020304" pitchFamily="18" charset="0"/>
                <a:cs typeface="Times New Roman" panose="02020603050405020304" pitchFamily="18" charset="0"/>
              </a:rPr>
              <a:t> </a:t>
            </a:r>
            <a:r>
              <a:rPr lang="en-US" altLang="en-US" sz="3200" b="1" dirty="0" err="1">
                <a:latin typeface="Times New Roman" panose="02020603050405020304" pitchFamily="18" charset="0"/>
                <a:cs typeface="Times New Roman" panose="02020603050405020304" pitchFamily="18" charset="0"/>
              </a:rPr>
              <a:t>cầu</a:t>
            </a:r>
            <a:endParaRPr lang="en-US" altLang="en-US" sz="3200" b="1" dirty="0">
              <a:latin typeface="Times New Roman" panose="02020603050405020304" pitchFamily="18" charset="0"/>
              <a:cs typeface="Times New Roman" panose="02020603050405020304" pitchFamily="18" charset="0"/>
            </a:endParaRPr>
          </a:p>
        </p:txBody>
      </p:sp>
      <p:sp>
        <p:nvSpPr>
          <p:cNvPr id="5" name="Content Placeholder 5">
            <a:extLst>
              <a:ext uri="{FF2B5EF4-FFF2-40B4-BE49-F238E27FC236}">
                <a16:creationId xmlns:a16="http://schemas.microsoft.com/office/drawing/2014/main" id="{1D39FD17-3021-4185-B736-8CC0BBF9033A}"/>
              </a:ext>
            </a:extLst>
          </p:cNvPr>
          <p:cNvSpPr txBox="1">
            <a:spLocks/>
          </p:cNvSpPr>
          <p:nvPr/>
        </p:nvSpPr>
        <p:spPr>
          <a:xfrm>
            <a:off x="684245" y="2022877"/>
            <a:ext cx="9565744" cy="244462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300"/>
              </a:spcBef>
              <a:spcAft>
                <a:spcPts val="300"/>
              </a:spcAft>
            </a:pPr>
            <a:r>
              <a:rPr lang="en-US" sz="2400" b="1">
                <a:latin typeface="Times New Roman" panose="02020603050405020304" pitchFamily="18" charset="0"/>
                <a:cs typeface="Times New Roman" panose="02020603050405020304" pitchFamily="18" charset="0"/>
              </a:rPr>
              <a:t>Các dạng chuỗi giá trị toàn cầu</a:t>
            </a:r>
          </a:p>
          <a:p>
            <a:pPr lvl="1">
              <a:lnSpc>
                <a:spcPct val="150000"/>
              </a:lnSpc>
              <a:spcBef>
                <a:spcPts val="300"/>
              </a:spcBef>
              <a:spcAft>
                <a:spcPts val="300"/>
              </a:spcAft>
            </a:pPr>
            <a:r>
              <a:rPr lang="en-US" sz="2200" i="1">
                <a:latin typeface="Times New Roman" panose="02020603050405020304" pitchFamily="18" charset="0"/>
                <a:cs typeface="Times New Roman" panose="02020603050405020304" pitchFamily="18" charset="0"/>
              </a:rPr>
              <a:t> </a:t>
            </a:r>
            <a:r>
              <a:rPr lang="en-US" sz="2200">
                <a:latin typeface="Times New Roman" panose="02020603050405020304" pitchFamily="18" charset="0"/>
                <a:cs typeface="Times New Roman" panose="02020603050405020304" pitchFamily="18" charset="0"/>
              </a:rPr>
              <a:t>Chuỗi giá trị do người bán chi phối (Producer-driven commodity chain)</a:t>
            </a:r>
          </a:p>
          <a:p>
            <a:pPr lvl="1">
              <a:lnSpc>
                <a:spcPct val="150000"/>
              </a:lnSpc>
              <a:spcBef>
                <a:spcPts val="300"/>
              </a:spcBef>
              <a:spcAft>
                <a:spcPts val="300"/>
              </a:spcAft>
            </a:pPr>
            <a:r>
              <a:rPr lang="en-US" sz="2200">
                <a:latin typeface="Times New Roman" panose="02020603050405020304" pitchFamily="18" charset="0"/>
                <a:cs typeface="Times New Roman" panose="02020603050405020304" pitchFamily="18" charset="0"/>
              </a:rPr>
              <a:t>Chuỗi giá trị do ng</a:t>
            </a:r>
            <a:r>
              <a:rPr lang="vi-VN" sz="2200">
                <a:latin typeface="Times New Roman" panose="02020603050405020304" pitchFamily="18" charset="0"/>
                <a:cs typeface="Times New Roman" panose="02020603050405020304" pitchFamily="18" charset="0"/>
              </a:rPr>
              <a:t>ườ</a:t>
            </a:r>
            <a:r>
              <a:rPr lang="en-US" sz="2200">
                <a:latin typeface="Times New Roman" panose="02020603050405020304" pitchFamily="18" charset="0"/>
                <a:cs typeface="Times New Roman" panose="02020603050405020304" pitchFamily="18" charset="0"/>
              </a:rPr>
              <a:t>i mua chi phối (Buyer-driven commodity chain)</a:t>
            </a:r>
          </a:p>
          <a:p>
            <a:pPr lvl="1">
              <a:lnSpc>
                <a:spcPct val="150000"/>
              </a:lnSpc>
              <a:spcBef>
                <a:spcPts val="300"/>
              </a:spcBef>
              <a:spcAft>
                <a:spcPts val="300"/>
              </a:spcAft>
            </a:pPr>
            <a:r>
              <a:rPr lang="en-US" sz="2200">
                <a:latin typeface="Times New Roman" panose="02020603050405020304" pitchFamily="18" charset="0"/>
                <a:cs typeface="Times New Roman" panose="02020603050405020304" pitchFamily="18" charset="0"/>
              </a:rPr>
              <a:t>Chuỗi giá trị kết hợp sự chi phối của cả ng</a:t>
            </a:r>
            <a:r>
              <a:rPr lang="vi-VN" sz="2200">
                <a:latin typeface="Times New Roman" panose="02020603050405020304" pitchFamily="18" charset="0"/>
                <a:cs typeface="Times New Roman" panose="02020603050405020304" pitchFamily="18" charset="0"/>
              </a:rPr>
              <a:t>ười</a:t>
            </a:r>
            <a:r>
              <a:rPr lang="en-US" sz="2200">
                <a:latin typeface="Times New Roman" panose="02020603050405020304" pitchFamily="18" charset="0"/>
                <a:cs typeface="Times New Roman" panose="02020603050405020304" pitchFamily="18" charset="0"/>
              </a:rPr>
              <a:t> bán và ng</a:t>
            </a:r>
            <a:r>
              <a:rPr lang="vi-VN" sz="2200">
                <a:latin typeface="Times New Roman" panose="02020603050405020304" pitchFamily="18" charset="0"/>
                <a:cs typeface="Times New Roman" panose="02020603050405020304" pitchFamily="18" charset="0"/>
              </a:rPr>
              <a:t>ười</a:t>
            </a:r>
            <a:r>
              <a:rPr lang="en-US" sz="2200">
                <a:latin typeface="Times New Roman" panose="02020603050405020304" pitchFamily="18" charset="0"/>
                <a:cs typeface="Times New Roman" panose="02020603050405020304" pitchFamily="18" charset="0"/>
              </a:rPr>
              <a:t> mua</a:t>
            </a:r>
          </a:p>
          <a:p>
            <a:pPr marL="0" indent="0">
              <a:lnSpc>
                <a:spcPct val="150000"/>
              </a:lnSpc>
              <a:spcBef>
                <a:spcPts val="300"/>
              </a:spcBef>
              <a:spcAft>
                <a:spcPts val="300"/>
              </a:spcAft>
              <a:buFont typeface="Arial" panose="020B0604020202020204" pitchFamily="34" charset="0"/>
              <a:buNone/>
            </a:pPr>
            <a:endParaRPr lang="en-US" altLang="en-US" b="1"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396F1D61-A32C-4628-9F32-A494C5379160}"/>
              </a:ext>
            </a:extLst>
          </p:cNvPr>
          <p:cNvSpPr txBox="1">
            <a:spLocks/>
          </p:cNvSpPr>
          <p:nvPr/>
        </p:nvSpPr>
        <p:spPr>
          <a:xfrm>
            <a:off x="8763000" y="636070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25</a:t>
            </a:fld>
            <a:endParaRPr lang="en-US" altLang="en-US" sz="1200" dirty="0"/>
          </a:p>
        </p:txBody>
      </p:sp>
    </p:spTree>
    <p:extLst>
      <p:ext uri="{BB962C8B-B14F-4D97-AF65-F5344CB8AC3E}">
        <p14:creationId xmlns:p14="http://schemas.microsoft.com/office/powerpoint/2010/main" val="1243313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5">
            <a:extLst>
              <a:ext uri="{FF2B5EF4-FFF2-40B4-BE49-F238E27FC236}">
                <a16:creationId xmlns:a16="http://schemas.microsoft.com/office/drawing/2014/main" id="{DC44469E-BC9E-4593-B3A9-BE560E5D7C63}"/>
              </a:ext>
            </a:extLst>
          </p:cNvPr>
          <p:cNvSpPr txBox="1">
            <a:spLocks/>
          </p:cNvSpPr>
          <p:nvPr/>
        </p:nvSpPr>
        <p:spPr>
          <a:xfrm>
            <a:off x="1376759" y="984326"/>
            <a:ext cx="4708358" cy="34071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spcBef>
                <a:spcPts val="300"/>
              </a:spcBef>
              <a:spcAft>
                <a:spcPts val="300"/>
              </a:spcAft>
            </a:pPr>
            <a:r>
              <a:rPr lang="en-US" sz="2000" b="1">
                <a:latin typeface="Times New Roman" panose="02020603050405020304" pitchFamily="18" charset="0"/>
                <a:cs typeface="Times New Roman" panose="02020603050405020304" pitchFamily="18" charset="0"/>
              </a:rPr>
              <a:t>Chuỗi giá trị do người bán chi phối (Producer-driven commodity chain)</a:t>
            </a:r>
          </a:p>
          <a:p>
            <a:pPr lvl="1" algn="just">
              <a:lnSpc>
                <a:spcPct val="150000"/>
              </a:lnSpc>
              <a:spcBef>
                <a:spcPts val="300"/>
              </a:spcBef>
              <a:spcAft>
                <a:spcPts val="300"/>
              </a:spcAft>
            </a:pPr>
            <a:r>
              <a:rPr lang="en-US" sz="2000">
                <a:latin typeface="Times New Roman" panose="02020603050405020304" pitchFamily="18" charset="0"/>
                <a:cs typeface="Times New Roman" panose="02020603050405020304" pitchFamily="18" charset="0"/>
              </a:rPr>
              <a:t>Công ty toàn cầu đóng vai trò trung tâm trong kết hợp hệ thống sản xuất</a:t>
            </a:r>
          </a:p>
          <a:p>
            <a:pPr lvl="1" algn="just">
              <a:lnSpc>
                <a:spcPct val="150000"/>
              </a:lnSpc>
              <a:spcBef>
                <a:spcPts val="300"/>
              </a:spcBef>
              <a:spcAft>
                <a:spcPts val="300"/>
              </a:spcAft>
            </a:pPr>
            <a:r>
              <a:rPr lang="en-US" sz="2000">
                <a:latin typeface="Times New Roman" panose="02020603050405020304" pitchFamily="18" charset="0"/>
                <a:cs typeface="Times New Roman" panose="02020603050405020304" pitchFamily="18" charset="0"/>
              </a:rPr>
              <a:t>Th</a:t>
            </a:r>
            <a:r>
              <a:rPr lang="vi-VN" sz="2000">
                <a:latin typeface="Times New Roman" panose="02020603050405020304" pitchFamily="18" charset="0"/>
                <a:cs typeface="Times New Roman" panose="02020603050405020304" pitchFamily="18" charset="0"/>
              </a:rPr>
              <a:t>ường</a:t>
            </a:r>
            <a:r>
              <a:rPr lang="en-US" sz="2000">
                <a:latin typeface="Times New Roman" panose="02020603050405020304" pitchFamily="18" charset="0"/>
                <a:cs typeface="Times New Roman" panose="02020603050405020304" pitchFamily="18" charset="0"/>
              </a:rPr>
              <a:t> thấy trong ngành yêu cầu vốn và hàm l</a:t>
            </a:r>
            <a:r>
              <a:rPr lang="vi-VN" sz="2000">
                <a:latin typeface="Times New Roman" panose="02020603050405020304" pitchFamily="18" charset="0"/>
                <a:cs typeface="Times New Roman" panose="02020603050405020304" pitchFamily="18" charset="0"/>
              </a:rPr>
              <a:t>ượng</a:t>
            </a:r>
            <a:r>
              <a:rPr lang="en-US" sz="2000">
                <a:latin typeface="Times New Roman" panose="02020603050405020304" pitchFamily="18" charset="0"/>
                <a:cs typeface="Times New Roman" panose="02020603050405020304" pitchFamily="18" charset="0"/>
              </a:rPr>
              <a:t> công nghệ cao</a:t>
            </a:r>
          </a:p>
          <a:p>
            <a:pPr marL="0" indent="0" algn="just">
              <a:lnSpc>
                <a:spcPct val="150000"/>
              </a:lnSpc>
              <a:spcBef>
                <a:spcPts val="300"/>
              </a:spcBef>
              <a:spcAft>
                <a:spcPts val="300"/>
              </a:spcAft>
              <a:buFont typeface="Arial" panose="020B0604020202020204" pitchFamily="34" charset="0"/>
              <a:buNone/>
            </a:pPr>
            <a:endParaRPr lang="en-US" altLang="en-US" sz="2000" b="1" dirty="0">
              <a:latin typeface="Times New Roman" panose="02020603050405020304" pitchFamily="18" charset="0"/>
              <a:cs typeface="Times New Roman" panose="02020603050405020304" pitchFamily="18" charset="0"/>
            </a:endParaRPr>
          </a:p>
        </p:txBody>
      </p:sp>
      <p:sp>
        <p:nvSpPr>
          <p:cNvPr id="10" name="Content Placeholder 5">
            <a:extLst>
              <a:ext uri="{FF2B5EF4-FFF2-40B4-BE49-F238E27FC236}">
                <a16:creationId xmlns:a16="http://schemas.microsoft.com/office/drawing/2014/main" id="{4E1190DD-FC3E-49CD-BACC-4870E959E2A6}"/>
              </a:ext>
            </a:extLst>
          </p:cNvPr>
          <p:cNvSpPr txBox="1">
            <a:spLocks/>
          </p:cNvSpPr>
          <p:nvPr/>
        </p:nvSpPr>
        <p:spPr bwMode="auto">
          <a:xfrm>
            <a:off x="6329759" y="921794"/>
            <a:ext cx="4460708" cy="3791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marL="342900" indent="-342900" algn="l" defTabSz="895350" rtl="0" eaLnBrk="0" fontAlgn="base" hangingPunct="0">
              <a:spcBef>
                <a:spcPct val="0"/>
              </a:spcBef>
              <a:spcAft>
                <a:spcPct val="0"/>
              </a:spcAft>
              <a:buSzPct val="120000"/>
              <a:defRPr sz="1600">
                <a:solidFill>
                  <a:schemeClr val="tx1"/>
                </a:solidFill>
                <a:latin typeface="+mn-lt"/>
                <a:ea typeface="+mn-ea"/>
                <a:cs typeface="+mn-cs"/>
              </a:defRPr>
            </a:lvl1pPr>
            <a:lvl2pPr marL="144463" indent="-142875" algn="l" defTabSz="895350" rtl="0" eaLnBrk="0" fontAlgn="base" hangingPunct="0">
              <a:spcBef>
                <a:spcPct val="0"/>
              </a:spcBef>
              <a:spcAft>
                <a:spcPct val="0"/>
              </a:spcAft>
              <a:buSzPct val="120000"/>
              <a:buChar char="•"/>
              <a:defRPr sz="1600">
                <a:solidFill>
                  <a:schemeClr val="tx1"/>
                </a:solidFill>
                <a:latin typeface="+mn-lt"/>
              </a:defRPr>
            </a:lvl2pPr>
            <a:lvl3pPr marL="295275" indent="-149225" algn="l" defTabSz="895350" rtl="0" eaLnBrk="0" fontAlgn="base" hangingPunct="0">
              <a:spcBef>
                <a:spcPct val="0"/>
              </a:spcBef>
              <a:spcAft>
                <a:spcPct val="0"/>
              </a:spcAft>
              <a:buChar char="–"/>
              <a:defRPr sz="1600">
                <a:solidFill>
                  <a:schemeClr val="tx1"/>
                </a:solidFill>
                <a:latin typeface="+mn-lt"/>
              </a:defRPr>
            </a:lvl3pPr>
            <a:lvl4pPr marL="431800" indent="-134938" algn="l" defTabSz="895350" rtl="0" eaLnBrk="0" fontAlgn="base" hangingPunct="0">
              <a:spcBef>
                <a:spcPct val="0"/>
              </a:spcBef>
              <a:spcAft>
                <a:spcPct val="0"/>
              </a:spcAft>
              <a:buSzPct val="89000"/>
              <a:buChar char="•"/>
              <a:defRPr sz="1600">
                <a:solidFill>
                  <a:schemeClr val="tx1"/>
                </a:solidFill>
                <a:latin typeface="+mn-lt"/>
              </a:defRPr>
            </a:lvl4pPr>
            <a:lvl5pPr marL="582613" indent="-149225" algn="l" defTabSz="895350" rtl="0" eaLnBrk="0" fontAlgn="base" hangingPunct="0">
              <a:spcBef>
                <a:spcPct val="0"/>
              </a:spcBef>
              <a:spcAft>
                <a:spcPct val="0"/>
              </a:spcAft>
              <a:buSzPct val="75000"/>
              <a:buChar char="–"/>
              <a:defRPr sz="1600">
                <a:solidFill>
                  <a:schemeClr val="tx1"/>
                </a:solidFill>
                <a:latin typeface="+mn-lt"/>
              </a:defRPr>
            </a:lvl5pPr>
            <a:lvl6pPr marL="1039813" indent="-149225" algn="l" defTabSz="895350" rtl="0" fontAlgn="base">
              <a:spcBef>
                <a:spcPct val="0"/>
              </a:spcBef>
              <a:spcAft>
                <a:spcPct val="0"/>
              </a:spcAft>
              <a:buSzPct val="75000"/>
              <a:buChar char="–"/>
              <a:defRPr sz="1600">
                <a:solidFill>
                  <a:schemeClr val="tx1"/>
                </a:solidFill>
                <a:latin typeface="+mn-lt"/>
              </a:defRPr>
            </a:lvl6pPr>
            <a:lvl7pPr marL="1497013" indent="-149225" algn="l" defTabSz="895350" rtl="0" fontAlgn="base">
              <a:spcBef>
                <a:spcPct val="0"/>
              </a:spcBef>
              <a:spcAft>
                <a:spcPct val="0"/>
              </a:spcAft>
              <a:buSzPct val="75000"/>
              <a:buChar char="–"/>
              <a:defRPr sz="1600">
                <a:solidFill>
                  <a:schemeClr val="tx1"/>
                </a:solidFill>
                <a:latin typeface="+mn-lt"/>
              </a:defRPr>
            </a:lvl7pPr>
            <a:lvl8pPr marL="1954213" indent="-149225" algn="l" defTabSz="895350" rtl="0" fontAlgn="base">
              <a:spcBef>
                <a:spcPct val="0"/>
              </a:spcBef>
              <a:spcAft>
                <a:spcPct val="0"/>
              </a:spcAft>
              <a:buSzPct val="75000"/>
              <a:buChar char="–"/>
              <a:defRPr sz="1600">
                <a:solidFill>
                  <a:schemeClr val="tx1"/>
                </a:solidFill>
                <a:latin typeface="+mn-lt"/>
              </a:defRPr>
            </a:lvl8pPr>
            <a:lvl9pPr marL="2411413" indent="-149225" algn="l" defTabSz="895350" rtl="0" fontAlgn="base">
              <a:spcBef>
                <a:spcPct val="0"/>
              </a:spcBef>
              <a:spcAft>
                <a:spcPct val="0"/>
              </a:spcAft>
              <a:buSzPct val="75000"/>
              <a:buChar char="–"/>
              <a:defRPr sz="1600">
                <a:solidFill>
                  <a:schemeClr val="tx1"/>
                </a:solidFill>
                <a:latin typeface="+mn-lt"/>
              </a:defRPr>
            </a:lvl9pPr>
          </a:lstStyle>
          <a:p>
            <a:pPr>
              <a:lnSpc>
                <a:spcPct val="150000"/>
              </a:lnSpc>
              <a:spcBef>
                <a:spcPts val="300"/>
              </a:spcBef>
              <a:spcAft>
                <a:spcPts val="300"/>
              </a:spcAft>
            </a:pPr>
            <a:r>
              <a:rPr lang="en-US" sz="2000" b="1" kern="0" dirty="0" err="1">
                <a:latin typeface="Times New Roman" panose="02020603050405020304" pitchFamily="18" charset="0"/>
                <a:cs typeface="Times New Roman" panose="02020603050405020304" pitchFamily="18" charset="0"/>
              </a:rPr>
              <a:t>Chuỗi</a:t>
            </a:r>
            <a:r>
              <a:rPr lang="en-US" sz="2000" b="1" kern="0" dirty="0">
                <a:latin typeface="Times New Roman" panose="02020603050405020304" pitchFamily="18" charset="0"/>
                <a:cs typeface="Times New Roman" panose="02020603050405020304" pitchFamily="18" charset="0"/>
              </a:rPr>
              <a:t> </a:t>
            </a:r>
            <a:r>
              <a:rPr lang="en-US" sz="2000" b="1" kern="0" dirty="0" err="1">
                <a:latin typeface="Times New Roman" panose="02020603050405020304" pitchFamily="18" charset="0"/>
                <a:cs typeface="Times New Roman" panose="02020603050405020304" pitchFamily="18" charset="0"/>
              </a:rPr>
              <a:t>giá</a:t>
            </a:r>
            <a:r>
              <a:rPr lang="en-US" sz="2000" b="1" kern="0" dirty="0">
                <a:latin typeface="Times New Roman" panose="02020603050405020304" pitchFamily="18" charset="0"/>
                <a:cs typeface="Times New Roman" panose="02020603050405020304" pitchFamily="18" charset="0"/>
              </a:rPr>
              <a:t> </a:t>
            </a:r>
            <a:r>
              <a:rPr lang="en-US" sz="2000" b="1" kern="0" dirty="0" err="1">
                <a:latin typeface="Times New Roman" panose="02020603050405020304" pitchFamily="18" charset="0"/>
                <a:cs typeface="Times New Roman" panose="02020603050405020304" pitchFamily="18" charset="0"/>
              </a:rPr>
              <a:t>trị</a:t>
            </a:r>
            <a:r>
              <a:rPr lang="en-US" sz="2000" b="1" kern="0" dirty="0">
                <a:latin typeface="Times New Roman" panose="02020603050405020304" pitchFamily="18" charset="0"/>
                <a:cs typeface="Times New Roman" panose="02020603050405020304" pitchFamily="18" charset="0"/>
              </a:rPr>
              <a:t> do ng</a:t>
            </a:r>
            <a:r>
              <a:rPr lang="vi-VN" sz="2000" b="1" kern="0" dirty="0">
                <a:latin typeface="Times New Roman" panose="02020603050405020304" pitchFamily="18" charset="0"/>
                <a:cs typeface="Times New Roman" panose="02020603050405020304" pitchFamily="18" charset="0"/>
              </a:rPr>
              <a:t>ườ</a:t>
            </a:r>
            <a:r>
              <a:rPr lang="en-US" sz="2000" b="1" kern="0" dirty="0" err="1">
                <a:latin typeface="Times New Roman" panose="02020603050405020304" pitchFamily="18" charset="0"/>
                <a:cs typeface="Times New Roman" panose="02020603050405020304" pitchFamily="18" charset="0"/>
              </a:rPr>
              <a:t>i</a:t>
            </a:r>
            <a:r>
              <a:rPr lang="en-US" sz="2000" b="1" kern="0" dirty="0">
                <a:latin typeface="Times New Roman" panose="02020603050405020304" pitchFamily="18" charset="0"/>
                <a:cs typeface="Times New Roman" panose="02020603050405020304" pitchFamily="18" charset="0"/>
              </a:rPr>
              <a:t> </a:t>
            </a:r>
            <a:r>
              <a:rPr lang="en-US" sz="2000" b="1" kern="0" dirty="0" err="1">
                <a:latin typeface="Times New Roman" panose="02020603050405020304" pitchFamily="18" charset="0"/>
                <a:cs typeface="Times New Roman" panose="02020603050405020304" pitchFamily="18" charset="0"/>
              </a:rPr>
              <a:t>mua</a:t>
            </a:r>
            <a:r>
              <a:rPr lang="en-US" sz="2000" b="1" kern="0" dirty="0">
                <a:latin typeface="Times New Roman" panose="02020603050405020304" pitchFamily="18" charset="0"/>
                <a:cs typeface="Times New Roman" panose="02020603050405020304" pitchFamily="18" charset="0"/>
              </a:rPr>
              <a:t> chi </a:t>
            </a:r>
            <a:r>
              <a:rPr lang="en-US" sz="2000" b="1" kern="0" dirty="0" err="1">
                <a:latin typeface="Times New Roman" panose="02020603050405020304" pitchFamily="18" charset="0"/>
                <a:cs typeface="Times New Roman" panose="02020603050405020304" pitchFamily="18" charset="0"/>
              </a:rPr>
              <a:t>phối</a:t>
            </a:r>
            <a:r>
              <a:rPr lang="en-US" sz="2000" b="1" kern="0" dirty="0">
                <a:latin typeface="Times New Roman" panose="02020603050405020304" pitchFamily="18" charset="0"/>
                <a:cs typeface="Times New Roman" panose="02020603050405020304" pitchFamily="18" charset="0"/>
              </a:rPr>
              <a:t> (Buyer-driven commodity chain)</a:t>
            </a:r>
          </a:p>
          <a:p>
            <a:pPr lvl="1">
              <a:lnSpc>
                <a:spcPct val="150000"/>
              </a:lnSpc>
              <a:spcBef>
                <a:spcPts val="300"/>
              </a:spcBef>
              <a:spcAft>
                <a:spcPts val="300"/>
              </a:spcAft>
            </a:pPr>
            <a:r>
              <a:rPr lang="en-US" sz="2000" kern="0" dirty="0" err="1">
                <a:latin typeface="Times New Roman" panose="02020603050405020304" pitchFamily="18" charset="0"/>
                <a:cs typeface="Times New Roman" panose="02020603050405020304" pitchFamily="18" charset="0"/>
              </a:rPr>
              <a:t>Nhà</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bán</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lẻ</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lớn</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và</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các</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nhà</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sản</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xuất</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uy</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tín</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đóng</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vai</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trò</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trung</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tâm</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trong</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thiết</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lập</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hệ</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thống</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sản</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xuất</a:t>
            </a:r>
            <a:r>
              <a:rPr lang="en-US" sz="2000" kern="0" dirty="0">
                <a:latin typeface="Times New Roman" panose="02020603050405020304" pitchFamily="18" charset="0"/>
                <a:cs typeface="Times New Roman" panose="02020603050405020304" pitchFamily="18" charset="0"/>
              </a:rPr>
              <a:t> phi </a:t>
            </a:r>
            <a:r>
              <a:rPr lang="en-US" sz="2000" kern="0" dirty="0" err="1">
                <a:latin typeface="Times New Roman" panose="02020603050405020304" pitchFamily="18" charset="0"/>
                <a:cs typeface="Times New Roman" panose="02020603050405020304" pitchFamily="18" charset="0"/>
              </a:rPr>
              <a:t>tập</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trung</a:t>
            </a:r>
            <a:endParaRPr lang="en-US" sz="2000" kern="0" dirty="0">
              <a:latin typeface="Times New Roman" panose="02020603050405020304" pitchFamily="18" charset="0"/>
              <a:cs typeface="Times New Roman" panose="02020603050405020304" pitchFamily="18" charset="0"/>
            </a:endParaRPr>
          </a:p>
          <a:p>
            <a:pPr lvl="1">
              <a:lnSpc>
                <a:spcPct val="150000"/>
              </a:lnSpc>
              <a:spcBef>
                <a:spcPts val="300"/>
              </a:spcBef>
              <a:spcAft>
                <a:spcPts val="300"/>
              </a:spcAft>
            </a:pPr>
            <a:r>
              <a:rPr lang="en-US" sz="2000" kern="0" dirty="0">
                <a:latin typeface="Times New Roman" panose="02020603050405020304" pitchFamily="18" charset="0"/>
                <a:cs typeface="Times New Roman" panose="02020603050405020304" pitchFamily="18" charset="0"/>
              </a:rPr>
              <a:t>Th</a:t>
            </a:r>
            <a:r>
              <a:rPr lang="vi-VN" sz="2000" kern="0" dirty="0">
                <a:latin typeface="Times New Roman" panose="02020603050405020304" pitchFamily="18" charset="0"/>
                <a:cs typeface="Times New Roman" panose="02020603050405020304" pitchFamily="18" charset="0"/>
              </a:rPr>
              <a:t>ường</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thấy</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trong</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ngành</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sử</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dụng</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nhiều</a:t>
            </a:r>
            <a:r>
              <a:rPr lang="en-US" sz="2000" kern="0" dirty="0">
                <a:latin typeface="Times New Roman" panose="02020603050405020304" pitchFamily="18" charset="0"/>
                <a:cs typeface="Times New Roman" panose="02020603050405020304" pitchFamily="18" charset="0"/>
              </a:rPr>
              <a:t> lao </a:t>
            </a:r>
            <a:r>
              <a:rPr lang="en-US" sz="2000" kern="0" dirty="0" err="1">
                <a:latin typeface="Times New Roman" panose="02020603050405020304" pitchFamily="18" charset="0"/>
                <a:cs typeface="Times New Roman" panose="02020603050405020304" pitchFamily="18" charset="0"/>
              </a:rPr>
              <a:t>động</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địa</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ph</a:t>
            </a:r>
            <a:r>
              <a:rPr lang="vi-VN" sz="2000" kern="0" dirty="0">
                <a:latin typeface="Times New Roman" panose="02020603050405020304" pitchFamily="18" charset="0"/>
                <a:cs typeface="Times New Roman" panose="02020603050405020304" pitchFamily="18" charset="0"/>
              </a:rPr>
              <a:t>ươ</a:t>
            </a:r>
            <a:r>
              <a:rPr lang="en-US" sz="2000" kern="0" dirty="0">
                <a:latin typeface="Times New Roman" panose="02020603050405020304" pitchFamily="18" charset="0"/>
                <a:cs typeface="Times New Roman" panose="02020603050405020304" pitchFamily="18" charset="0"/>
              </a:rPr>
              <a:t>ng, </a:t>
            </a:r>
            <a:r>
              <a:rPr lang="en-US" sz="2000" kern="0" dirty="0" err="1">
                <a:latin typeface="Times New Roman" panose="02020603050405020304" pitchFamily="18" charset="0"/>
                <a:cs typeface="Times New Roman" panose="02020603050405020304" pitchFamily="18" charset="0"/>
              </a:rPr>
              <a:t>không</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đòi</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hỏi</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cao</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về</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hàm</a:t>
            </a:r>
            <a:r>
              <a:rPr lang="en-US" sz="2000" kern="0" dirty="0">
                <a:latin typeface="Times New Roman" panose="02020603050405020304" pitchFamily="18" charset="0"/>
                <a:cs typeface="Times New Roman" panose="02020603050405020304" pitchFamily="18" charset="0"/>
              </a:rPr>
              <a:t> l</a:t>
            </a:r>
            <a:r>
              <a:rPr lang="vi-VN" sz="2000" kern="0" dirty="0">
                <a:latin typeface="Times New Roman" panose="02020603050405020304" pitchFamily="18" charset="0"/>
                <a:cs typeface="Times New Roman" panose="02020603050405020304" pitchFamily="18" charset="0"/>
              </a:rPr>
              <a:t>ượng</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công</a:t>
            </a:r>
            <a:r>
              <a:rPr lang="en-US" sz="2000" kern="0" dirty="0">
                <a:latin typeface="Times New Roman" panose="02020603050405020304" pitchFamily="18" charset="0"/>
                <a:cs typeface="Times New Roman" panose="02020603050405020304" pitchFamily="18" charset="0"/>
              </a:rPr>
              <a:t> </a:t>
            </a:r>
            <a:r>
              <a:rPr lang="en-US" sz="2000" kern="0" dirty="0" err="1">
                <a:latin typeface="Times New Roman" panose="02020603050405020304" pitchFamily="18" charset="0"/>
                <a:cs typeface="Times New Roman" panose="02020603050405020304" pitchFamily="18" charset="0"/>
              </a:rPr>
              <a:t>nghệ</a:t>
            </a:r>
            <a:endParaRPr lang="en-US" altLang="en-US" sz="2000" b="1" kern="0" dirty="0">
              <a:latin typeface="Times New Roman" panose="02020603050405020304" pitchFamily="18" charset="0"/>
              <a:cs typeface="Times New Roman" panose="02020603050405020304" pitchFamily="18" charset="0"/>
            </a:endParaRPr>
          </a:p>
        </p:txBody>
      </p:sp>
      <p:sp>
        <p:nvSpPr>
          <p:cNvPr id="11" name="Content Placeholder 5">
            <a:extLst>
              <a:ext uri="{FF2B5EF4-FFF2-40B4-BE49-F238E27FC236}">
                <a16:creationId xmlns:a16="http://schemas.microsoft.com/office/drawing/2014/main" id="{52747F69-B6A9-452C-9D1B-1C225003B168}"/>
              </a:ext>
            </a:extLst>
          </p:cNvPr>
          <p:cNvSpPr txBox="1">
            <a:spLocks/>
          </p:cNvSpPr>
          <p:nvPr/>
        </p:nvSpPr>
        <p:spPr bwMode="auto">
          <a:xfrm>
            <a:off x="2032316" y="4664220"/>
            <a:ext cx="8105601" cy="194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marL="342900" indent="-342900" algn="l" defTabSz="895350" rtl="0" eaLnBrk="0" fontAlgn="base" hangingPunct="0">
              <a:spcBef>
                <a:spcPct val="0"/>
              </a:spcBef>
              <a:spcAft>
                <a:spcPct val="0"/>
              </a:spcAft>
              <a:buSzPct val="120000"/>
              <a:defRPr sz="1600">
                <a:solidFill>
                  <a:schemeClr val="tx1"/>
                </a:solidFill>
                <a:latin typeface="+mn-lt"/>
                <a:ea typeface="+mn-ea"/>
                <a:cs typeface="+mn-cs"/>
              </a:defRPr>
            </a:lvl1pPr>
            <a:lvl2pPr marL="144463" indent="-142875" algn="l" defTabSz="895350" rtl="0" eaLnBrk="0" fontAlgn="base" hangingPunct="0">
              <a:spcBef>
                <a:spcPct val="0"/>
              </a:spcBef>
              <a:spcAft>
                <a:spcPct val="0"/>
              </a:spcAft>
              <a:buSzPct val="120000"/>
              <a:buChar char="•"/>
              <a:defRPr sz="1600">
                <a:solidFill>
                  <a:schemeClr val="tx1"/>
                </a:solidFill>
                <a:latin typeface="+mn-lt"/>
              </a:defRPr>
            </a:lvl2pPr>
            <a:lvl3pPr marL="295275" indent="-149225" algn="l" defTabSz="895350" rtl="0" eaLnBrk="0" fontAlgn="base" hangingPunct="0">
              <a:spcBef>
                <a:spcPct val="0"/>
              </a:spcBef>
              <a:spcAft>
                <a:spcPct val="0"/>
              </a:spcAft>
              <a:buChar char="–"/>
              <a:defRPr sz="1600">
                <a:solidFill>
                  <a:schemeClr val="tx1"/>
                </a:solidFill>
                <a:latin typeface="+mn-lt"/>
              </a:defRPr>
            </a:lvl3pPr>
            <a:lvl4pPr marL="431800" indent="-134938" algn="l" defTabSz="895350" rtl="0" eaLnBrk="0" fontAlgn="base" hangingPunct="0">
              <a:spcBef>
                <a:spcPct val="0"/>
              </a:spcBef>
              <a:spcAft>
                <a:spcPct val="0"/>
              </a:spcAft>
              <a:buSzPct val="89000"/>
              <a:buChar char="•"/>
              <a:defRPr sz="1600">
                <a:solidFill>
                  <a:schemeClr val="tx1"/>
                </a:solidFill>
                <a:latin typeface="+mn-lt"/>
              </a:defRPr>
            </a:lvl4pPr>
            <a:lvl5pPr marL="582613" indent="-149225" algn="l" defTabSz="895350" rtl="0" eaLnBrk="0" fontAlgn="base" hangingPunct="0">
              <a:spcBef>
                <a:spcPct val="0"/>
              </a:spcBef>
              <a:spcAft>
                <a:spcPct val="0"/>
              </a:spcAft>
              <a:buSzPct val="75000"/>
              <a:buChar char="–"/>
              <a:defRPr sz="1600">
                <a:solidFill>
                  <a:schemeClr val="tx1"/>
                </a:solidFill>
                <a:latin typeface="+mn-lt"/>
              </a:defRPr>
            </a:lvl5pPr>
            <a:lvl6pPr marL="1039813" indent="-149225" algn="l" defTabSz="895350" rtl="0" fontAlgn="base">
              <a:spcBef>
                <a:spcPct val="0"/>
              </a:spcBef>
              <a:spcAft>
                <a:spcPct val="0"/>
              </a:spcAft>
              <a:buSzPct val="75000"/>
              <a:buChar char="–"/>
              <a:defRPr sz="1600">
                <a:solidFill>
                  <a:schemeClr val="tx1"/>
                </a:solidFill>
                <a:latin typeface="+mn-lt"/>
              </a:defRPr>
            </a:lvl6pPr>
            <a:lvl7pPr marL="1497013" indent="-149225" algn="l" defTabSz="895350" rtl="0" fontAlgn="base">
              <a:spcBef>
                <a:spcPct val="0"/>
              </a:spcBef>
              <a:spcAft>
                <a:spcPct val="0"/>
              </a:spcAft>
              <a:buSzPct val="75000"/>
              <a:buChar char="–"/>
              <a:defRPr sz="1600">
                <a:solidFill>
                  <a:schemeClr val="tx1"/>
                </a:solidFill>
                <a:latin typeface="+mn-lt"/>
              </a:defRPr>
            </a:lvl7pPr>
            <a:lvl8pPr marL="1954213" indent="-149225" algn="l" defTabSz="895350" rtl="0" fontAlgn="base">
              <a:spcBef>
                <a:spcPct val="0"/>
              </a:spcBef>
              <a:spcAft>
                <a:spcPct val="0"/>
              </a:spcAft>
              <a:buSzPct val="75000"/>
              <a:buChar char="–"/>
              <a:defRPr sz="1600">
                <a:solidFill>
                  <a:schemeClr val="tx1"/>
                </a:solidFill>
                <a:latin typeface="+mn-lt"/>
              </a:defRPr>
            </a:lvl8pPr>
            <a:lvl9pPr marL="2411413" indent="-149225" algn="l" defTabSz="895350" rtl="0" fontAlgn="base">
              <a:spcBef>
                <a:spcPct val="0"/>
              </a:spcBef>
              <a:spcAft>
                <a:spcPct val="0"/>
              </a:spcAft>
              <a:buSzPct val="75000"/>
              <a:buChar char="–"/>
              <a:defRPr sz="1600">
                <a:solidFill>
                  <a:schemeClr val="tx1"/>
                </a:solidFill>
                <a:latin typeface="+mn-lt"/>
              </a:defRPr>
            </a:lvl9pPr>
          </a:lstStyle>
          <a:p>
            <a:pPr>
              <a:lnSpc>
                <a:spcPct val="150000"/>
              </a:lnSpc>
              <a:spcBef>
                <a:spcPts val="300"/>
              </a:spcBef>
              <a:spcAft>
                <a:spcPts val="300"/>
              </a:spcAft>
            </a:pPr>
            <a:r>
              <a:rPr lang="en-US" altLang="en-US" sz="2000" b="1" kern="0" dirty="0" err="1">
                <a:latin typeface="Times New Roman" panose="02020603050405020304" pitchFamily="18" charset="0"/>
                <a:cs typeface="Times New Roman" panose="02020603050405020304" pitchFamily="18" charset="0"/>
              </a:rPr>
              <a:t>Chuỗi</a:t>
            </a:r>
            <a:r>
              <a:rPr lang="en-US" altLang="en-US" sz="2000" b="1" kern="0" dirty="0">
                <a:latin typeface="Times New Roman" panose="02020603050405020304" pitchFamily="18" charset="0"/>
                <a:cs typeface="Times New Roman" panose="02020603050405020304" pitchFamily="18" charset="0"/>
              </a:rPr>
              <a:t> </a:t>
            </a:r>
            <a:r>
              <a:rPr lang="en-US" altLang="en-US" sz="2000" b="1" kern="0" dirty="0" err="1">
                <a:latin typeface="Times New Roman" panose="02020603050405020304" pitchFamily="18" charset="0"/>
                <a:cs typeface="Times New Roman" panose="02020603050405020304" pitchFamily="18" charset="0"/>
              </a:rPr>
              <a:t>giá</a:t>
            </a:r>
            <a:r>
              <a:rPr lang="en-US" altLang="en-US" sz="2000" b="1" kern="0" dirty="0">
                <a:latin typeface="Times New Roman" panose="02020603050405020304" pitchFamily="18" charset="0"/>
                <a:cs typeface="Times New Roman" panose="02020603050405020304" pitchFamily="18" charset="0"/>
              </a:rPr>
              <a:t> </a:t>
            </a:r>
            <a:r>
              <a:rPr lang="en-US" altLang="en-US" sz="2000" b="1" kern="0" dirty="0" err="1">
                <a:latin typeface="Times New Roman" panose="02020603050405020304" pitchFamily="18" charset="0"/>
                <a:cs typeface="Times New Roman" panose="02020603050405020304" pitchFamily="18" charset="0"/>
              </a:rPr>
              <a:t>trị</a:t>
            </a:r>
            <a:r>
              <a:rPr lang="en-US" altLang="en-US" sz="2000" b="1" kern="0" dirty="0">
                <a:latin typeface="Times New Roman" panose="02020603050405020304" pitchFamily="18" charset="0"/>
                <a:cs typeface="Times New Roman" panose="02020603050405020304" pitchFamily="18" charset="0"/>
              </a:rPr>
              <a:t> </a:t>
            </a:r>
            <a:r>
              <a:rPr lang="en-US" altLang="en-US" sz="2000" b="1" kern="0" dirty="0" err="1">
                <a:latin typeface="Times New Roman" panose="02020603050405020304" pitchFamily="18" charset="0"/>
                <a:cs typeface="Times New Roman" panose="02020603050405020304" pitchFamily="18" charset="0"/>
              </a:rPr>
              <a:t>kết</a:t>
            </a:r>
            <a:r>
              <a:rPr lang="en-US" altLang="en-US" sz="2000" b="1" kern="0" dirty="0">
                <a:latin typeface="Times New Roman" panose="02020603050405020304" pitchFamily="18" charset="0"/>
                <a:cs typeface="Times New Roman" panose="02020603050405020304" pitchFamily="18" charset="0"/>
              </a:rPr>
              <a:t> </a:t>
            </a:r>
            <a:r>
              <a:rPr lang="en-US" altLang="en-US" sz="2000" b="1" kern="0" dirty="0" err="1">
                <a:latin typeface="Times New Roman" panose="02020603050405020304" pitchFamily="18" charset="0"/>
                <a:cs typeface="Times New Roman" panose="02020603050405020304" pitchFamily="18" charset="0"/>
              </a:rPr>
              <a:t>hợp</a:t>
            </a:r>
            <a:r>
              <a:rPr lang="en-US" altLang="en-US" sz="2000" b="1" kern="0" dirty="0">
                <a:latin typeface="Times New Roman" panose="02020603050405020304" pitchFamily="18" charset="0"/>
                <a:cs typeface="Times New Roman" panose="02020603050405020304" pitchFamily="18" charset="0"/>
              </a:rPr>
              <a:t> </a:t>
            </a:r>
            <a:r>
              <a:rPr lang="en-US" altLang="en-US" sz="2000" b="1" kern="0" dirty="0" err="1">
                <a:latin typeface="Times New Roman" panose="02020603050405020304" pitchFamily="18" charset="0"/>
                <a:cs typeface="Times New Roman" panose="02020603050405020304" pitchFamily="18" charset="0"/>
              </a:rPr>
              <a:t>sự</a:t>
            </a:r>
            <a:r>
              <a:rPr lang="en-US" altLang="en-US" sz="2000" b="1" kern="0" dirty="0">
                <a:latin typeface="Times New Roman" panose="02020603050405020304" pitchFamily="18" charset="0"/>
                <a:cs typeface="Times New Roman" panose="02020603050405020304" pitchFamily="18" charset="0"/>
              </a:rPr>
              <a:t> chi </a:t>
            </a:r>
            <a:r>
              <a:rPr lang="en-US" altLang="en-US" sz="2000" b="1" kern="0" dirty="0" err="1">
                <a:latin typeface="Times New Roman" panose="02020603050405020304" pitchFamily="18" charset="0"/>
                <a:cs typeface="Times New Roman" panose="02020603050405020304" pitchFamily="18" charset="0"/>
              </a:rPr>
              <a:t>phối</a:t>
            </a:r>
            <a:r>
              <a:rPr lang="en-US" altLang="en-US" sz="2000" b="1" kern="0" dirty="0">
                <a:latin typeface="Times New Roman" panose="02020603050405020304" pitchFamily="18" charset="0"/>
                <a:cs typeface="Times New Roman" panose="02020603050405020304" pitchFamily="18" charset="0"/>
              </a:rPr>
              <a:t> </a:t>
            </a:r>
            <a:r>
              <a:rPr lang="en-US" altLang="en-US" sz="2000" b="1" kern="0" dirty="0" err="1">
                <a:latin typeface="Times New Roman" panose="02020603050405020304" pitchFamily="18" charset="0"/>
                <a:cs typeface="Times New Roman" panose="02020603050405020304" pitchFamily="18" charset="0"/>
              </a:rPr>
              <a:t>của</a:t>
            </a:r>
            <a:r>
              <a:rPr lang="en-US" altLang="en-US" sz="2000" b="1" kern="0" dirty="0">
                <a:latin typeface="Times New Roman" panose="02020603050405020304" pitchFamily="18" charset="0"/>
                <a:cs typeface="Times New Roman" panose="02020603050405020304" pitchFamily="18" charset="0"/>
              </a:rPr>
              <a:t> </a:t>
            </a:r>
            <a:r>
              <a:rPr lang="en-US" altLang="en-US" sz="2000" b="1" kern="0" dirty="0" err="1">
                <a:latin typeface="Times New Roman" panose="02020603050405020304" pitchFamily="18" charset="0"/>
                <a:cs typeface="Times New Roman" panose="02020603050405020304" pitchFamily="18" charset="0"/>
              </a:rPr>
              <a:t>cả</a:t>
            </a:r>
            <a:r>
              <a:rPr lang="en-US" altLang="en-US" sz="2000" b="1" kern="0" dirty="0">
                <a:latin typeface="Times New Roman" panose="02020603050405020304" pitchFamily="18" charset="0"/>
                <a:cs typeface="Times New Roman" panose="02020603050405020304" pitchFamily="18" charset="0"/>
              </a:rPr>
              <a:t> ng</a:t>
            </a:r>
            <a:r>
              <a:rPr lang="vi-VN" altLang="en-US" sz="2000" b="1" kern="0" dirty="0">
                <a:latin typeface="Times New Roman" panose="02020603050405020304" pitchFamily="18" charset="0"/>
                <a:cs typeface="Times New Roman" panose="02020603050405020304" pitchFamily="18" charset="0"/>
              </a:rPr>
              <a:t>ườ</a:t>
            </a:r>
            <a:r>
              <a:rPr lang="en-US" altLang="en-US" sz="2000" b="1" kern="0" dirty="0" err="1">
                <a:latin typeface="Times New Roman" panose="02020603050405020304" pitchFamily="18" charset="0"/>
                <a:cs typeface="Times New Roman" panose="02020603050405020304" pitchFamily="18" charset="0"/>
              </a:rPr>
              <a:t>i</a:t>
            </a:r>
            <a:r>
              <a:rPr lang="en-US" altLang="en-US" sz="2000" b="1" kern="0" dirty="0">
                <a:latin typeface="Times New Roman" panose="02020603050405020304" pitchFamily="18" charset="0"/>
                <a:cs typeface="Times New Roman" panose="02020603050405020304" pitchFamily="18" charset="0"/>
              </a:rPr>
              <a:t> </a:t>
            </a:r>
            <a:r>
              <a:rPr lang="en-US" altLang="en-US" sz="2000" b="1" kern="0" dirty="0" err="1">
                <a:latin typeface="Times New Roman" panose="02020603050405020304" pitchFamily="18" charset="0"/>
                <a:cs typeface="Times New Roman" panose="02020603050405020304" pitchFamily="18" charset="0"/>
              </a:rPr>
              <a:t>bán</a:t>
            </a:r>
            <a:r>
              <a:rPr lang="en-US" altLang="en-US" sz="2000" b="1" kern="0" dirty="0">
                <a:latin typeface="Times New Roman" panose="02020603050405020304" pitchFamily="18" charset="0"/>
                <a:cs typeface="Times New Roman" panose="02020603050405020304" pitchFamily="18" charset="0"/>
              </a:rPr>
              <a:t> </a:t>
            </a:r>
            <a:r>
              <a:rPr lang="en-US" altLang="en-US" sz="2000" b="1" kern="0" dirty="0" err="1">
                <a:latin typeface="Times New Roman" panose="02020603050405020304" pitchFamily="18" charset="0"/>
                <a:cs typeface="Times New Roman" panose="02020603050405020304" pitchFamily="18" charset="0"/>
              </a:rPr>
              <a:t>và</a:t>
            </a:r>
            <a:r>
              <a:rPr lang="en-US" altLang="en-US" sz="2000" b="1" kern="0" dirty="0">
                <a:latin typeface="Times New Roman" panose="02020603050405020304" pitchFamily="18" charset="0"/>
                <a:cs typeface="Times New Roman" panose="02020603050405020304" pitchFamily="18" charset="0"/>
              </a:rPr>
              <a:t> ng</a:t>
            </a:r>
            <a:r>
              <a:rPr lang="vi-VN" altLang="en-US" sz="2000" b="1" kern="0" dirty="0">
                <a:latin typeface="Times New Roman" panose="02020603050405020304" pitchFamily="18" charset="0"/>
                <a:cs typeface="Times New Roman" panose="02020603050405020304" pitchFamily="18" charset="0"/>
              </a:rPr>
              <a:t>ười</a:t>
            </a:r>
            <a:r>
              <a:rPr lang="en-US" altLang="en-US" sz="2000" b="1" kern="0" dirty="0">
                <a:latin typeface="Times New Roman" panose="02020603050405020304" pitchFamily="18" charset="0"/>
                <a:cs typeface="Times New Roman" panose="02020603050405020304" pitchFamily="18" charset="0"/>
              </a:rPr>
              <a:t> </a:t>
            </a:r>
            <a:r>
              <a:rPr lang="en-US" altLang="en-US" sz="2000" b="1" kern="0" dirty="0" err="1">
                <a:latin typeface="Times New Roman" panose="02020603050405020304" pitchFamily="18" charset="0"/>
                <a:cs typeface="Times New Roman" panose="02020603050405020304" pitchFamily="18" charset="0"/>
              </a:rPr>
              <a:t>mua</a:t>
            </a:r>
            <a:endParaRPr lang="en-US" altLang="en-US" sz="2000" b="1" kern="0" dirty="0">
              <a:latin typeface="Times New Roman" panose="02020603050405020304" pitchFamily="18" charset="0"/>
              <a:cs typeface="Times New Roman" panose="02020603050405020304" pitchFamily="18" charset="0"/>
            </a:endParaRPr>
          </a:p>
          <a:p>
            <a:pPr lvl="1">
              <a:lnSpc>
                <a:spcPct val="150000"/>
              </a:lnSpc>
              <a:spcBef>
                <a:spcPts val="300"/>
              </a:spcBef>
              <a:spcAft>
                <a:spcPts val="300"/>
              </a:spcAft>
            </a:pPr>
            <a:r>
              <a:rPr lang="en-US" altLang="en-US" sz="2000" kern="0" dirty="0" err="1">
                <a:latin typeface="Times New Roman" panose="02020603050405020304" pitchFamily="18" charset="0"/>
                <a:cs typeface="Times New Roman" panose="02020603050405020304" pitchFamily="18" charset="0"/>
              </a:rPr>
              <a:t>Chịu</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sự</a:t>
            </a:r>
            <a:r>
              <a:rPr lang="en-US" altLang="en-US" sz="2000" kern="0" dirty="0">
                <a:latin typeface="Times New Roman" panose="02020603050405020304" pitchFamily="18" charset="0"/>
                <a:cs typeface="Times New Roman" panose="02020603050405020304" pitchFamily="18" charset="0"/>
              </a:rPr>
              <a:t> chi </a:t>
            </a:r>
            <a:r>
              <a:rPr lang="en-US" altLang="en-US" sz="2000" kern="0" dirty="0" err="1">
                <a:latin typeface="Times New Roman" panose="02020603050405020304" pitchFamily="18" charset="0"/>
                <a:cs typeface="Times New Roman" panose="02020603050405020304" pitchFamily="18" charset="0"/>
              </a:rPr>
              <a:t>phối</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của</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cả</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hai</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phía</a:t>
            </a:r>
            <a:endParaRPr lang="en-US" altLang="en-US" sz="2000" kern="0" dirty="0">
              <a:latin typeface="Times New Roman" panose="02020603050405020304" pitchFamily="18" charset="0"/>
              <a:cs typeface="Times New Roman" panose="02020603050405020304" pitchFamily="18" charset="0"/>
            </a:endParaRPr>
          </a:p>
          <a:p>
            <a:pPr lvl="1">
              <a:lnSpc>
                <a:spcPct val="150000"/>
              </a:lnSpc>
              <a:spcBef>
                <a:spcPts val="300"/>
              </a:spcBef>
              <a:spcAft>
                <a:spcPts val="300"/>
              </a:spcAft>
            </a:pPr>
            <a:r>
              <a:rPr lang="en-US" altLang="en-US" sz="2000" kern="0" dirty="0" err="1">
                <a:latin typeface="Times New Roman" panose="02020603050405020304" pitchFamily="18" charset="0"/>
                <a:cs typeface="Times New Roman" panose="02020603050405020304" pitchFamily="18" charset="0"/>
              </a:rPr>
              <a:t>Tùy</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thuộc</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vào</a:t>
            </a:r>
            <a:r>
              <a:rPr lang="en-US" altLang="en-US" sz="2000" kern="0" dirty="0">
                <a:latin typeface="Times New Roman" panose="02020603050405020304" pitchFamily="18" charset="0"/>
                <a:cs typeface="Times New Roman" panose="02020603050405020304" pitchFamily="18" charset="0"/>
              </a:rPr>
              <a:t> t</a:t>
            </a:r>
            <a:r>
              <a:rPr lang="vi-VN" altLang="en-US" sz="2000" kern="0" dirty="0">
                <a:latin typeface="Times New Roman" panose="02020603050405020304" pitchFamily="18" charset="0"/>
                <a:cs typeface="Times New Roman" panose="02020603050405020304" pitchFamily="18" charset="0"/>
              </a:rPr>
              <a:t>ư</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duy</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chiến</a:t>
            </a:r>
            <a:r>
              <a:rPr lang="en-US" altLang="en-US" sz="2000" kern="0" dirty="0">
                <a:latin typeface="Times New Roman" panose="02020603050405020304" pitchFamily="18" charset="0"/>
                <a:cs typeface="Times New Roman" panose="02020603050405020304" pitchFamily="18" charset="0"/>
              </a:rPr>
              <a:t> l</a:t>
            </a:r>
            <a:r>
              <a:rPr lang="vi-VN" altLang="en-US" sz="2000" kern="0" dirty="0">
                <a:latin typeface="Times New Roman" panose="02020603050405020304" pitchFamily="18" charset="0"/>
                <a:cs typeface="Times New Roman" panose="02020603050405020304" pitchFamily="18" charset="0"/>
              </a:rPr>
              <a:t>ược</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mục</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tiêu</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và</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quan</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điểm</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của</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từng</a:t>
            </a:r>
            <a:r>
              <a:rPr lang="en-US" altLang="en-US" sz="2000" kern="0" dirty="0">
                <a:latin typeface="Times New Roman" panose="02020603050405020304" pitchFamily="18" charset="0"/>
                <a:cs typeface="Times New Roman" panose="02020603050405020304" pitchFamily="18" charset="0"/>
              </a:rPr>
              <a:t> DN </a:t>
            </a:r>
            <a:r>
              <a:rPr lang="en-US" altLang="en-US" sz="2000" kern="0" dirty="0" err="1">
                <a:latin typeface="Times New Roman" panose="02020603050405020304" pitchFamily="18" charset="0"/>
                <a:cs typeface="Times New Roman" panose="02020603050405020304" pitchFamily="18" charset="0"/>
              </a:rPr>
              <a:t>mà</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sẽ</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tập</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trung</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nghiêng</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về</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sự</a:t>
            </a:r>
            <a:r>
              <a:rPr lang="en-US" altLang="en-US" sz="2000" kern="0" dirty="0">
                <a:latin typeface="Times New Roman" panose="02020603050405020304" pitchFamily="18" charset="0"/>
                <a:cs typeface="Times New Roman" panose="02020603050405020304" pitchFamily="18" charset="0"/>
              </a:rPr>
              <a:t> chi </a:t>
            </a:r>
            <a:r>
              <a:rPr lang="en-US" altLang="en-US" sz="2000" kern="0" dirty="0" err="1">
                <a:latin typeface="Times New Roman" panose="02020603050405020304" pitchFamily="18" charset="0"/>
                <a:cs typeface="Times New Roman" panose="02020603050405020304" pitchFamily="18" charset="0"/>
              </a:rPr>
              <a:t>phối</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của</a:t>
            </a:r>
            <a:r>
              <a:rPr lang="en-US" altLang="en-US" sz="2000" kern="0" dirty="0">
                <a:latin typeface="Times New Roman" panose="02020603050405020304" pitchFamily="18" charset="0"/>
                <a:cs typeface="Times New Roman" panose="02020603050405020304" pitchFamily="18" charset="0"/>
              </a:rPr>
              <a:t> ng</a:t>
            </a:r>
            <a:r>
              <a:rPr lang="vi-VN" altLang="en-US" sz="2000" kern="0" dirty="0">
                <a:latin typeface="Times New Roman" panose="02020603050405020304" pitchFamily="18" charset="0"/>
                <a:cs typeface="Times New Roman" panose="02020603050405020304" pitchFamily="18" charset="0"/>
              </a:rPr>
              <a:t>ườ</a:t>
            </a:r>
            <a:r>
              <a:rPr lang="en-US" altLang="en-US" sz="2000" kern="0" dirty="0" err="1">
                <a:latin typeface="Times New Roman" panose="02020603050405020304" pitchFamily="18" charset="0"/>
                <a:cs typeface="Times New Roman" panose="02020603050405020304" pitchFamily="18" charset="0"/>
              </a:rPr>
              <a:t>i</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mua</a:t>
            </a:r>
            <a:r>
              <a:rPr lang="en-US" altLang="en-US" sz="2000" kern="0" dirty="0">
                <a:latin typeface="Times New Roman" panose="02020603050405020304" pitchFamily="18" charset="0"/>
                <a:cs typeface="Times New Roman" panose="02020603050405020304" pitchFamily="18" charset="0"/>
              </a:rPr>
              <a:t> hay ng</a:t>
            </a:r>
            <a:r>
              <a:rPr lang="vi-VN" altLang="en-US" sz="2000" kern="0" dirty="0">
                <a:latin typeface="Times New Roman" panose="02020603050405020304" pitchFamily="18" charset="0"/>
                <a:cs typeface="Times New Roman" panose="02020603050405020304" pitchFamily="18" charset="0"/>
              </a:rPr>
              <a:t>ườ</a:t>
            </a:r>
            <a:r>
              <a:rPr lang="en-US" altLang="en-US" sz="2000" kern="0" dirty="0" err="1">
                <a:latin typeface="Times New Roman" panose="02020603050405020304" pitchFamily="18" charset="0"/>
                <a:cs typeface="Times New Roman" panose="02020603050405020304" pitchFamily="18" charset="0"/>
              </a:rPr>
              <a:t>i</a:t>
            </a:r>
            <a:r>
              <a:rPr lang="en-US" altLang="en-US" sz="2000" kern="0" dirty="0">
                <a:latin typeface="Times New Roman" panose="02020603050405020304" pitchFamily="18" charset="0"/>
                <a:cs typeface="Times New Roman" panose="02020603050405020304" pitchFamily="18" charset="0"/>
              </a:rPr>
              <a:t> </a:t>
            </a:r>
            <a:r>
              <a:rPr lang="en-US" altLang="en-US" sz="2000" kern="0" dirty="0" err="1">
                <a:latin typeface="Times New Roman" panose="02020603050405020304" pitchFamily="18" charset="0"/>
                <a:cs typeface="Times New Roman" panose="02020603050405020304" pitchFamily="18" charset="0"/>
              </a:rPr>
              <a:t>bán</a:t>
            </a:r>
            <a:endParaRPr lang="en-US" altLang="en-US" sz="2000" b="1" kern="0" dirty="0">
              <a:latin typeface="Times New Roman" panose="02020603050405020304" pitchFamily="18" charset="0"/>
              <a:cs typeface="Times New Roman" panose="02020603050405020304" pitchFamily="18" charset="0"/>
            </a:endParaRPr>
          </a:p>
        </p:txBody>
      </p:sp>
      <p:sp>
        <p:nvSpPr>
          <p:cNvPr id="12" name="Rectangle 3">
            <a:extLst>
              <a:ext uri="{FF2B5EF4-FFF2-40B4-BE49-F238E27FC236}">
                <a16:creationId xmlns:a16="http://schemas.microsoft.com/office/drawing/2014/main" id="{F60208B7-79BB-4230-A4AA-8030C19C2B09}"/>
              </a:ext>
            </a:extLst>
          </p:cNvPr>
          <p:cNvSpPr>
            <a:spLocks noChangeArrowheads="1"/>
          </p:cNvSpPr>
          <p:nvPr/>
        </p:nvSpPr>
        <p:spPr bwMode="auto">
          <a:xfrm>
            <a:off x="3895154" y="415483"/>
            <a:ext cx="5055643" cy="459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err="1">
                <a:latin typeface="Times New Roman" panose="02020603050405020304" pitchFamily="18" charset="0"/>
                <a:cs typeface="Times New Roman" panose="02020603050405020304" pitchFamily="18" charset="0"/>
              </a:rPr>
              <a:t>Các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dạng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chuỗi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giá</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trị</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7" name="Slide Number Placeholder 3">
            <a:extLst>
              <a:ext uri="{FF2B5EF4-FFF2-40B4-BE49-F238E27FC236}">
                <a16:creationId xmlns:a16="http://schemas.microsoft.com/office/drawing/2014/main" id="{EC154D32-F9D4-422A-BBC9-03D7958ECC2A}"/>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26</a:t>
            </a:fld>
            <a:endParaRPr lang="en-US" altLang="en-US" sz="1200" dirty="0"/>
          </a:p>
        </p:txBody>
      </p:sp>
    </p:spTree>
    <p:extLst>
      <p:ext uri="{BB962C8B-B14F-4D97-AF65-F5344CB8AC3E}">
        <p14:creationId xmlns:p14="http://schemas.microsoft.com/office/powerpoint/2010/main" val="1302931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500"/>
                                        <p:tgtEl>
                                          <p:spTgt spid="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500"/>
                                        <p:tgtEl>
                                          <p:spTgt spid="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xEl>
                                              <p:pRg st="1" end="1"/>
                                            </p:txEl>
                                          </p:spTgt>
                                        </p:tgtEl>
                                        <p:attrNameLst>
                                          <p:attrName>style.visibility</p:attrName>
                                        </p:attrNameLst>
                                      </p:cBhvr>
                                      <p:to>
                                        <p:strVal val="visible"/>
                                      </p:to>
                                    </p:set>
                                    <p:animEffect transition="in" filter="fade">
                                      <p:cBhvr>
                                        <p:cTn id="21" dur="500"/>
                                        <p:tgtEl>
                                          <p:spTgt spid="10">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xEl>
                                              <p:pRg st="2" end="2"/>
                                            </p:txEl>
                                          </p:spTgt>
                                        </p:tgtEl>
                                        <p:attrNameLst>
                                          <p:attrName>style.visibility</p:attrName>
                                        </p:attrNameLst>
                                      </p:cBhvr>
                                      <p:to>
                                        <p:strVal val="visible"/>
                                      </p:to>
                                    </p:set>
                                    <p:animEffect transition="in" filter="fade">
                                      <p:cBhvr>
                                        <p:cTn id="24" dur="500"/>
                                        <p:tgtEl>
                                          <p:spTgt spid="10">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1">
                                            <p:txEl>
                                              <p:pRg st="0" end="0"/>
                                            </p:txEl>
                                          </p:spTgt>
                                        </p:tgtEl>
                                        <p:attrNameLst>
                                          <p:attrName>style.visibility</p:attrName>
                                        </p:attrNameLst>
                                      </p:cBhvr>
                                      <p:to>
                                        <p:strVal val="visible"/>
                                      </p:to>
                                    </p:set>
                                    <p:animEffect transition="in" filter="fade">
                                      <p:cBhvr>
                                        <p:cTn id="29" dur="500"/>
                                        <p:tgtEl>
                                          <p:spTgt spid="11">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xEl>
                                              <p:pRg st="1" end="1"/>
                                            </p:txEl>
                                          </p:spTgt>
                                        </p:tgtEl>
                                        <p:attrNameLst>
                                          <p:attrName>style.visibility</p:attrName>
                                        </p:attrNameLst>
                                      </p:cBhvr>
                                      <p:to>
                                        <p:strVal val="visible"/>
                                      </p:to>
                                    </p:set>
                                    <p:animEffect transition="in" filter="fade">
                                      <p:cBhvr>
                                        <p:cTn id="32" dur="500"/>
                                        <p:tgtEl>
                                          <p:spTgt spid="11">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xEl>
                                              <p:pRg st="2" end="2"/>
                                            </p:txEl>
                                          </p:spTgt>
                                        </p:tgtEl>
                                        <p:attrNameLst>
                                          <p:attrName>style.visibility</p:attrName>
                                        </p:attrNameLst>
                                      </p:cBhvr>
                                      <p:to>
                                        <p:strVal val="visible"/>
                                      </p:to>
                                    </p:set>
                                    <p:animEffect transition="in" filter="fade">
                                      <p:cBhvr>
                                        <p:cTn id="35"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P spid="1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lide Number Placeholder 5">
            <a:extLst>
              <a:ext uri="{FF2B5EF4-FFF2-40B4-BE49-F238E27FC236}">
                <a16:creationId xmlns:a16="http://schemas.microsoft.com/office/drawing/2014/main" id="{BA902E62-8849-4B8F-864E-4F000FB6B39C}"/>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2203CBE-8EEE-441D-A31D-02A64615EF35}" type="slidenum">
              <a:rPr lang="en-US" altLang="en-US" smtClean="0">
                <a:solidFill>
                  <a:srgbClr val="FFFFFF"/>
                </a:solidFill>
                <a:latin typeface="Rockwell" panose="02060603020205020403" pitchFamily="18" charset="0"/>
              </a:rPr>
              <a:pPr/>
              <a:t>27</a:t>
            </a:fld>
            <a:endParaRPr lang="en-US" altLang="en-US">
              <a:solidFill>
                <a:srgbClr val="FFFFFF"/>
              </a:solidFill>
              <a:latin typeface="Rockwell" panose="02060603020205020403" pitchFamily="18" charset="0"/>
            </a:endParaRPr>
          </a:p>
        </p:txBody>
      </p:sp>
      <p:sp>
        <p:nvSpPr>
          <p:cNvPr id="7" name="Rectangle 3">
            <a:extLst>
              <a:ext uri="{FF2B5EF4-FFF2-40B4-BE49-F238E27FC236}">
                <a16:creationId xmlns:a16="http://schemas.microsoft.com/office/drawing/2014/main" id="{133D96D6-312C-4F28-8D8F-411392D5CC34}"/>
              </a:ext>
            </a:extLst>
          </p:cNvPr>
          <p:cNvSpPr>
            <a:spLocks noChangeArrowheads="1"/>
          </p:cNvSpPr>
          <p:nvPr/>
        </p:nvSpPr>
        <p:spPr bwMode="auto">
          <a:xfrm>
            <a:off x="2740826" y="1380109"/>
            <a:ext cx="8748077" cy="6437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600" b="1" dirty="0">
                <a:latin typeface="Times New Roman" panose="02020603050405020304" pitchFamily="18" charset="0"/>
                <a:cs typeface="Times New Roman" panose="02020603050405020304" pitchFamily="18" charset="0"/>
              </a:rPr>
              <a:t>3.2. </a:t>
            </a:r>
            <a:r>
              <a:rPr lang="vi-VN" altLang="en-US" sz="3600" b="1" dirty="0">
                <a:latin typeface="Times New Roman" panose="02020603050405020304" pitchFamily="18" charset="0"/>
                <a:cs typeface="Times New Roman" panose="02020603050405020304" pitchFamily="18" charset="0"/>
              </a:rPr>
              <a:t>L</a:t>
            </a:r>
            <a:r>
              <a:rPr lang="en-US" altLang="en-US" sz="3600" b="1" dirty="0" err="1">
                <a:latin typeface="Times New Roman" panose="02020603050405020304" pitchFamily="18" charset="0"/>
                <a:cs typeface="Times New Roman" panose="02020603050405020304" pitchFamily="18" charset="0"/>
              </a:rPr>
              <a:t>ợi</a:t>
            </a:r>
            <a:r>
              <a:rPr lang="en-US" altLang="en-US" sz="3600" b="1" dirty="0">
                <a:latin typeface="Times New Roman" panose="02020603050405020304" pitchFamily="18" charset="0"/>
                <a:cs typeface="Times New Roman" panose="02020603050405020304" pitchFamily="18" charset="0"/>
              </a:rPr>
              <a:t> </a:t>
            </a:r>
            <a:r>
              <a:rPr lang="en-US" altLang="en-US" sz="3600" b="1" dirty="0" err="1">
                <a:latin typeface="Times New Roman" panose="02020603050405020304" pitchFamily="18" charset="0"/>
                <a:cs typeface="Times New Roman" panose="02020603050405020304" pitchFamily="18" charset="0"/>
              </a:rPr>
              <a:t>thế</a:t>
            </a:r>
            <a:r>
              <a:rPr lang="en-US" altLang="en-US" sz="3600" b="1" dirty="0">
                <a:latin typeface="Times New Roman" panose="02020603050405020304" pitchFamily="18" charset="0"/>
                <a:cs typeface="Times New Roman" panose="02020603050405020304" pitchFamily="18" charset="0"/>
              </a:rPr>
              <a:t> </a:t>
            </a:r>
            <a:r>
              <a:rPr lang="en-US" altLang="en-US" sz="3600" b="1" dirty="0" err="1">
                <a:latin typeface="Times New Roman" panose="02020603050405020304" pitchFamily="18" charset="0"/>
                <a:cs typeface="Times New Roman" panose="02020603050405020304" pitchFamily="18" charset="0"/>
              </a:rPr>
              <a:t>cạnh</a:t>
            </a:r>
            <a:r>
              <a:rPr lang="en-US" altLang="en-US" sz="3600" b="1" dirty="0">
                <a:latin typeface="Times New Roman" panose="02020603050405020304" pitchFamily="18" charset="0"/>
                <a:cs typeface="Times New Roman" panose="02020603050405020304" pitchFamily="18" charset="0"/>
              </a:rPr>
              <a:t> </a:t>
            </a:r>
            <a:r>
              <a:rPr lang="en-US" altLang="en-US" sz="3600" b="1" dirty="0" err="1">
                <a:latin typeface="Times New Roman" panose="02020603050405020304" pitchFamily="18" charset="0"/>
                <a:cs typeface="Times New Roman" panose="02020603050405020304" pitchFamily="18" charset="0"/>
              </a:rPr>
              <a:t>tranh</a:t>
            </a:r>
            <a:r>
              <a:rPr lang="en-US" altLang="en-US" sz="3600" b="1" dirty="0">
                <a:latin typeface="Times New Roman" panose="02020603050405020304" pitchFamily="18" charset="0"/>
                <a:cs typeface="Times New Roman" panose="02020603050405020304" pitchFamily="18" charset="0"/>
              </a:rPr>
              <a:t> </a:t>
            </a:r>
            <a:r>
              <a:rPr lang="en-US" altLang="en-US" sz="3600" b="1" dirty="0" err="1">
                <a:latin typeface="Times New Roman" panose="02020603050405020304" pitchFamily="18" charset="0"/>
                <a:cs typeface="Times New Roman" panose="02020603050405020304" pitchFamily="18" charset="0"/>
              </a:rPr>
              <a:t>toàn</a:t>
            </a:r>
            <a:r>
              <a:rPr lang="en-US" altLang="en-US" sz="3600" b="1" dirty="0">
                <a:latin typeface="Times New Roman" panose="02020603050405020304" pitchFamily="18" charset="0"/>
                <a:cs typeface="Times New Roman" panose="02020603050405020304" pitchFamily="18" charset="0"/>
              </a:rPr>
              <a:t> </a:t>
            </a:r>
            <a:r>
              <a:rPr lang="en-US" altLang="en-US" sz="3600" b="1" dirty="0" err="1">
                <a:latin typeface="Times New Roman" panose="02020603050405020304" pitchFamily="18" charset="0"/>
                <a:cs typeface="Times New Roman" panose="02020603050405020304" pitchFamily="18" charset="0"/>
              </a:rPr>
              <a:t>cầu</a:t>
            </a:r>
            <a:endParaRPr lang="en-US" altLang="en-US" sz="3600" b="1" dirty="0">
              <a:latin typeface="Times New Roman" panose="02020603050405020304" pitchFamily="18" charset="0"/>
              <a:cs typeface="Times New Roman" panose="02020603050405020304" pitchFamily="18" charset="0"/>
            </a:endParaRPr>
          </a:p>
        </p:txBody>
      </p:sp>
      <p:pic>
        <p:nvPicPr>
          <p:cNvPr id="4" name="Picture 8" descr="j0157003">
            <a:extLst>
              <a:ext uri="{FF2B5EF4-FFF2-40B4-BE49-F238E27FC236}">
                <a16:creationId xmlns:a16="http://schemas.microsoft.com/office/drawing/2014/main" id="{69FD18D3-B81A-4B92-A4E9-121853BAE8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3029" y="2722356"/>
            <a:ext cx="3570514" cy="359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3">
            <a:extLst>
              <a:ext uri="{FF2B5EF4-FFF2-40B4-BE49-F238E27FC236}">
                <a16:creationId xmlns:a16="http://schemas.microsoft.com/office/drawing/2014/main" id="{59CB6F97-81C4-437B-85FD-F62CFC150619}"/>
              </a:ext>
            </a:extLst>
          </p:cNvPr>
          <p:cNvSpPr txBox="1">
            <a:spLocks/>
          </p:cNvSpPr>
          <p:nvPr/>
        </p:nvSpPr>
        <p:spPr>
          <a:xfrm>
            <a:off x="8763000" y="6360699"/>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27</a:t>
            </a:fld>
            <a:endParaRPr lang="en-US" altLang="en-US" sz="1200" dirty="0"/>
          </a:p>
        </p:txBody>
      </p:sp>
    </p:spTree>
    <p:extLst>
      <p:ext uri="{BB962C8B-B14F-4D97-AF65-F5344CB8AC3E}">
        <p14:creationId xmlns:p14="http://schemas.microsoft.com/office/powerpoint/2010/main" val="37040067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19284FF8-3A0D-4A6A-A681-CA1505188853}"/>
              </a:ext>
            </a:extLst>
          </p:cNvPr>
          <p:cNvSpPr>
            <a:spLocks noChangeArrowheads="1"/>
          </p:cNvSpPr>
          <p:nvPr/>
        </p:nvSpPr>
        <p:spPr bwMode="auto">
          <a:xfrm>
            <a:off x="2490125" y="664160"/>
            <a:ext cx="8748077" cy="459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err="1">
                <a:latin typeface="Times New Roman" panose="02020603050405020304" pitchFamily="18" charset="0"/>
                <a:cs typeface="Times New Roman" panose="02020603050405020304" pitchFamily="18" charset="0"/>
              </a:rPr>
              <a:t>Lợi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thế</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cạnh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tranh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và</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ph</a:t>
            </a:r>
            <a:r>
              <a:rPr lang="vi-VN" altLang="en-US" sz="2400" b="1" dirty="0">
                <a:latin typeface="Times New Roman" panose="02020603050405020304" pitchFamily="18" charset="0"/>
                <a:cs typeface="Times New Roman" panose="02020603050405020304" pitchFamily="18" charset="0"/>
              </a:rPr>
              <a:t>ư</a:t>
            </a:r>
            <a:r>
              <a:rPr lang="en-US" altLang="en-US" sz="2400" b="1" dirty="0" err="1">
                <a:latin typeface="Times New Roman" panose="02020603050405020304" pitchFamily="18" charset="0"/>
                <a:cs typeface="Times New Roman" panose="02020603050405020304" pitchFamily="18" charset="0"/>
              </a:rPr>
              <a:t>ơng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thức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chuyển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giao</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giá</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trị</a:t>
            </a:r>
            <a:endParaRPr lang="en-US" altLang="en-US" sz="2400" b="1" dirty="0">
              <a:latin typeface="Times New Roman" panose="02020603050405020304" pitchFamily="18" charset="0"/>
              <a:cs typeface="Times New Roman" panose="02020603050405020304" pitchFamily="18" charset="0"/>
            </a:endParaRPr>
          </a:p>
        </p:txBody>
      </p:sp>
      <p:sp>
        <p:nvSpPr>
          <p:cNvPr id="4" name="Content Placeholder 5">
            <a:extLst>
              <a:ext uri="{FF2B5EF4-FFF2-40B4-BE49-F238E27FC236}">
                <a16:creationId xmlns:a16="http://schemas.microsoft.com/office/drawing/2014/main" id="{A4F6EB7D-8B4A-4BD2-9192-6B00EF244FE6}"/>
              </a:ext>
            </a:extLst>
          </p:cNvPr>
          <p:cNvSpPr txBox="1">
            <a:spLocks/>
          </p:cNvSpPr>
          <p:nvPr/>
        </p:nvSpPr>
        <p:spPr>
          <a:xfrm>
            <a:off x="1114697" y="1123260"/>
            <a:ext cx="9357360" cy="524951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300"/>
              </a:spcBef>
              <a:spcAft>
                <a:spcPts val="300"/>
              </a:spcAft>
            </a:pPr>
            <a:r>
              <a:rPr lang="en-US" sz="2400" b="1">
                <a:latin typeface="Times New Roman" panose="02020603050405020304" pitchFamily="18" charset="0"/>
                <a:cs typeface="Times New Roman" panose="02020603050405020304" pitchFamily="18" charset="0"/>
              </a:rPr>
              <a:t>Khái niệm:</a:t>
            </a:r>
          </a:p>
          <a:p>
            <a:pPr lvl="1" algn="just">
              <a:lnSpc>
                <a:spcPct val="150000"/>
              </a:lnSpc>
              <a:spcBef>
                <a:spcPts val="300"/>
              </a:spcBef>
              <a:spcAft>
                <a:spcPts val="300"/>
              </a:spcAft>
            </a:pPr>
            <a:r>
              <a:rPr lang="vi-VN" sz="2200">
                <a:latin typeface="Times New Roman" panose="02020603050405020304" pitchFamily="18" charset="0"/>
                <a:cs typeface="Times New Roman" panose="02020603050405020304" pitchFamily="18" charset="0"/>
              </a:rPr>
              <a:t>Barney (1991)</a:t>
            </a:r>
            <a:r>
              <a:rPr lang="en-US" sz="2200">
                <a:latin typeface="Times New Roman" panose="02020603050405020304" pitchFamily="18" charset="0"/>
                <a:cs typeface="Times New Roman" panose="02020603050405020304" pitchFamily="18" charset="0"/>
              </a:rPr>
              <a:t>:</a:t>
            </a:r>
            <a:r>
              <a:rPr lang="vi-VN" sz="2200">
                <a:latin typeface="Times New Roman" panose="02020603050405020304" pitchFamily="18" charset="0"/>
                <a:cs typeface="Times New Roman" panose="02020603050405020304" pitchFamily="18" charset="0"/>
              </a:rPr>
              <a:t> “</a:t>
            </a:r>
            <a:r>
              <a:rPr lang="vi-VN" sz="2200" i="1">
                <a:latin typeface="Times New Roman" panose="02020603050405020304" pitchFamily="18" charset="0"/>
                <a:cs typeface="Times New Roman" panose="02020603050405020304" pitchFamily="18" charset="0"/>
              </a:rPr>
              <a:t>Một doanh nghiệp được cho là có lợi thế cạnh tranh khi thực hiện được một chiến lược tạo ra giá trị mà không đối thủ hiện tại hay tiềm năng nào có thể thực hiện được</a:t>
            </a:r>
            <a:r>
              <a:rPr lang="en-US" sz="2200" i="1">
                <a:latin typeface="Times New Roman" panose="02020603050405020304" pitchFamily="18" charset="0"/>
                <a:cs typeface="Times New Roman" panose="02020603050405020304" pitchFamily="18" charset="0"/>
              </a:rPr>
              <a:t> sức ép cạnh tranh” </a:t>
            </a:r>
          </a:p>
          <a:p>
            <a:pPr lvl="1" algn="just">
              <a:lnSpc>
                <a:spcPct val="150000"/>
              </a:lnSpc>
              <a:spcBef>
                <a:spcPts val="300"/>
              </a:spcBef>
              <a:spcAft>
                <a:spcPts val="300"/>
              </a:spcAft>
            </a:pPr>
            <a:r>
              <a:rPr lang="vi-VN" sz="2200">
                <a:latin typeface="Times New Roman" panose="02020603050405020304" pitchFamily="18" charset="0"/>
                <a:cs typeface="Times New Roman" panose="02020603050405020304" pitchFamily="18" charset="0"/>
              </a:rPr>
              <a:t>Besanko, Dranove và Shanley (2000)</a:t>
            </a:r>
            <a:r>
              <a:rPr lang="en-US" sz="2200">
                <a:latin typeface="Times New Roman" panose="02020603050405020304" pitchFamily="18" charset="0"/>
                <a:cs typeface="Times New Roman" panose="02020603050405020304" pitchFamily="18" charset="0"/>
              </a:rPr>
              <a:t>:</a:t>
            </a:r>
            <a:r>
              <a:rPr lang="vi-VN" sz="2200">
                <a:latin typeface="Times New Roman" panose="02020603050405020304" pitchFamily="18" charset="0"/>
                <a:cs typeface="Times New Roman" panose="02020603050405020304" pitchFamily="18" charset="0"/>
              </a:rPr>
              <a:t> "</a:t>
            </a:r>
            <a:r>
              <a:rPr lang="vi-VN" sz="2200" i="1">
                <a:latin typeface="Times New Roman" panose="02020603050405020304" pitchFamily="18" charset="0"/>
                <a:cs typeface="Times New Roman" panose="02020603050405020304" pitchFamily="18" charset="0"/>
              </a:rPr>
              <a:t>Khi một doanh nghiệp có tỉ suất lợi nhuận cao hơn tỉ suất lợi nhuận bình quân của các doanh nghiệp khác trong cùng một thị trường thì doanh nghiệp đó có lợi thế cạnh tranh trong thị trường đó</a:t>
            </a:r>
            <a:r>
              <a:rPr lang="vi-VN" sz="2200">
                <a:latin typeface="Times New Roman" panose="02020603050405020304" pitchFamily="18" charset="0"/>
                <a:cs typeface="Times New Roman" panose="02020603050405020304" pitchFamily="18" charset="0"/>
              </a:rPr>
              <a:t>”.</a:t>
            </a:r>
            <a:endParaRPr lang="en-US" sz="2200">
              <a:latin typeface="Times New Roman" panose="02020603050405020304" pitchFamily="18" charset="0"/>
              <a:cs typeface="Times New Roman" panose="02020603050405020304" pitchFamily="18" charset="0"/>
            </a:endParaRPr>
          </a:p>
          <a:p>
            <a:pPr marL="274637" lvl="1" indent="0" algn="just">
              <a:lnSpc>
                <a:spcPct val="150000"/>
              </a:lnSpc>
              <a:spcBef>
                <a:spcPts val="300"/>
              </a:spcBef>
              <a:spcAft>
                <a:spcPts val="300"/>
              </a:spcAft>
              <a:buFont typeface="Arial" panose="020B0604020202020204" pitchFamily="34" charset="0"/>
              <a:buNone/>
            </a:pPr>
            <a:r>
              <a:rPr lang="en-US" sz="2200">
                <a:latin typeface="Times New Roman" panose="02020603050405020304" pitchFamily="18" charset="0"/>
                <a:cs typeface="Times New Roman" panose="02020603050405020304" pitchFamily="18" charset="0"/>
                <a:sym typeface="Wingdings" panose="05000000000000000000" pitchFamily="2" charset="2"/>
              </a:rPr>
              <a:t> </a:t>
            </a:r>
            <a:r>
              <a:rPr lang="en-US" sz="2200" b="1">
                <a:latin typeface="Times New Roman" panose="02020603050405020304" pitchFamily="18" charset="0"/>
                <a:cs typeface="Times New Roman" panose="02020603050405020304" pitchFamily="18" charset="0"/>
                <a:sym typeface="Wingdings" panose="05000000000000000000" pitchFamily="2" charset="2"/>
              </a:rPr>
              <a:t>Những </a:t>
            </a:r>
            <a:r>
              <a:rPr lang="vi-VN" sz="2200" b="1">
                <a:latin typeface="Times New Roman" panose="02020603050405020304" pitchFamily="18" charset="0"/>
                <a:cs typeface="Times New Roman" panose="02020603050405020304" pitchFamily="18" charset="0"/>
              </a:rPr>
              <a:t>lợi thế được doanh nghiệp tạo ra và sử dụng cho cạnh tranh thì được gọi là lợi thế cạnh tranh </a:t>
            </a:r>
            <a:endParaRPr lang="en-US" sz="2200" b="1">
              <a:latin typeface="Times New Roman" panose="02020603050405020304" pitchFamily="18" charset="0"/>
              <a:cs typeface="Times New Roman" panose="02020603050405020304" pitchFamily="18" charset="0"/>
            </a:endParaRPr>
          </a:p>
          <a:p>
            <a:pPr marL="0" indent="0">
              <a:lnSpc>
                <a:spcPct val="150000"/>
              </a:lnSpc>
              <a:spcBef>
                <a:spcPts val="300"/>
              </a:spcBef>
              <a:spcAft>
                <a:spcPts val="300"/>
              </a:spcAft>
              <a:buFont typeface="Arial" panose="020B0604020202020204" pitchFamily="34" charset="0"/>
              <a:buNone/>
            </a:pPr>
            <a:endParaRPr lang="en-US" altLang="en-US" b="1"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081359FE-3E84-470E-BC52-3F1505CADA12}"/>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28</a:t>
            </a:fld>
            <a:endParaRPr lang="en-US" altLang="en-US" sz="1200" dirty="0"/>
          </a:p>
        </p:txBody>
      </p:sp>
    </p:spTree>
    <p:extLst>
      <p:ext uri="{BB962C8B-B14F-4D97-AF65-F5344CB8AC3E}">
        <p14:creationId xmlns:p14="http://schemas.microsoft.com/office/powerpoint/2010/main" val="3137760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lide Number Placeholder 5">
            <a:extLst>
              <a:ext uri="{FF2B5EF4-FFF2-40B4-BE49-F238E27FC236}">
                <a16:creationId xmlns:a16="http://schemas.microsoft.com/office/drawing/2014/main" id="{BA902E62-8849-4B8F-864E-4F000FB6B39C}"/>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2203CBE-8EEE-441D-A31D-02A64615EF35}" type="slidenum">
              <a:rPr lang="en-US" altLang="en-US" smtClean="0">
                <a:solidFill>
                  <a:srgbClr val="FFFFFF"/>
                </a:solidFill>
                <a:latin typeface="Rockwell" panose="02060603020205020403" pitchFamily="18" charset="0"/>
              </a:rPr>
              <a:pPr/>
              <a:t>29</a:t>
            </a:fld>
            <a:endParaRPr lang="en-US" altLang="en-US">
              <a:solidFill>
                <a:srgbClr val="FFFFFF"/>
              </a:solidFill>
              <a:latin typeface="Rockwell" panose="02060603020205020403" pitchFamily="18" charset="0"/>
            </a:endParaRPr>
          </a:p>
        </p:txBody>
      </p:sp>
      <p:sp>
        <p:nvSpPr>
          <p:cNvPr id="7" name="Rectangle 3">
            <a:extLst>
              <a:ext uri="{FF2B5EF4-FFF2-40B4-BE49-F238E27FC236}">
                <a16:creationId xmlns:a16="http://schemas.microsoft.com/office/drawing/2014/main" id="{133D96D6-312C-4F28-8D8F-411392D5CC34}"/>
              </a:ext>
            </a:extLst>
          </p:cNvPr>
          <p:cNvSpPr>
            <a:spLocks noChangeArrowheads="1"/>
          </p:cNvSpPr>
          <p:nvPr/>
        </p:nvSpPr>
        <p:spPr bwMode="auto">
          <a:xfrm>
            <a:off x="2739506" y="1204768"/>
            <a:ext cx="8748077" cy="459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err="1">
                <a:latin typeface="Times New Roman" panose="02020603050405020304" pitchFamily="18" charset="0"/>
                <a:cs typeface="Times New Roman" panose="02020603050405020304" pitchFamily="18" charset="0"/>
              </a:rPr>
              <a:t>Lợi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thế</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cạnh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tranh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và</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ph</a:t>
            </a:r>
            <a:r>
              <a:rPr lang="vi-VN" altLang="en-US" sz="2400" b="1" dirty="0">
                <a:latin typeface="Times New Roman" panose="02020603050405020304" pitchFamily="18" charset="0"/>
                <a:cs typeface="Times New Roman" panose="02020603050405020304" pitchFamily="18" charset="0"/>
              </a:rPr>
              <a:t>ư</a:t>
            </a:r>
            <a:r>
              <a:rPr lang="en-US" altLang="en-US" sz="2400" b="1" dirty="0" err="1">
                <a:latin typeface="Times New Roman" panose="02020603050405020304" pitchFamily="18" charset="0"/>
                <a:cs typeface="Times New Roman" panose="02020603050405020304" pitchFamily="18" charset="0"/>
              </a:rPr>
              <a:t>ơng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thức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chuyển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giao</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giá</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trị</a:t>
            </a:r>
            <a:endParaRPr lang="en-US" altLang="en-US" sz="2400" b="1" dirty="0">
              <a:latin typeface="Times New Roman" panose="02020603050405020304" pitchFamily="18" charset="0"/>
              <a:cs typeface="Times New Roman" panose="02020603050405020304" pitchFamily="18" charset="0"/>
            </a:endParaRPr>
          </a:p>
        </p:txBody>
      </p:sp>
      <p:sp>
        <p:nvSpPr>
          <p:cNvPr id="5" name="Content Placeholder 5">
            <a:extLst>
              <a:ext uri="{FF2B5EF4-FFF2-40B4-BE49-F238E27FC236}">
                <a16:creationId xmlns:a16="http://schemas.microsoft.com/office/drawing/2014/main" id="{778564B0-E627-4E30-AEB4-552598F6A743}"/>
              </a:ext>
            </a:extLst>
          </p:cNvPr>
          <p:cNvSpPr txBox="1">
            <a:spLocks/>
          </p:cNvSpPr>
          <p:nvPr/>
        </p:nvSpPr>
        <p:spPr>
          <a:xfrm>
            <a:off x="1354953" y="1225170"/>
            <a:ext cx="9826853" cy="60217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300"/>
              </a:spcBef>
              <a:spcAft>
                <a:spcPts val="300"/>
              </a:spcAft>
            </a:pPr>
            <a:endParaRPr lang="en-US" sz="2400" dirty="0">
              <a:latin typeface="Times New Roman" panose="02020603050405020304" pitchFamily="18" charset="0"/>
              <a:cs typeface="Times New Roman" panose="02020603050405020304" pitchFamily="18" charset="0"/>
            </a:endParaRPr>
          </a:p>
          <a:p>
            <a:pPr>
              <a:lnSpc>
                <a:spcPct val="150000"/>
              </a:lnSpc>
              <a:spcBef>
                <a:spcPts val="300"/>
              </a:spcBef>
              <a:spcAft>
                <a:spcPts val="300"/>
              </a:spcAft>
            </a:pPr>
            <a:endParaRPr lang="en-US" sz="2400" dirty="0">
              <a:latin typeface="Times New Roman" panose="02020603050405020304" pitchFamily="18" charset="0"/>
              <a:cs typeface="Times New Roman" panose="02020603050405020304" pitchFamily="18" charset="0"/>
            </a:endParaRPr>
          </a:p>
          <a:p>
            <a:pPr>
              <a:lnSpc>
                <a:spcPct val="150000"/>
              </a:lnSpc>
              <a:spcBef>
                <a:spcPts val="300"/>
              </a:spcBef>
              <a:spcAft>
                <a:spcPts val="300"/>
              </a:spcAft>
            </a:pPr>
            <a:r>
              <a:rPr lang="en-US" sz="2400" b="1" dirty="0" err="1">
                <a:latin typeface="Times New Roman" panose="02020603050405020304" pitchFamily="18" charset="0"/>
                <a:cs typeface="Times New Roman" panose="02020603050405020304" pitchFamily="18" charset="0"/>
              </a:rPr>
              <a:t>Phương</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thức</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chuyển</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giao</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giá</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trị</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cách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thức</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giúp</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doanh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nghiệp</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chuyển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những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giá</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trị</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được</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tạo</a:t>
            </a:r>
            <a:r>
              <a:rPr lang="en-US" sz="2400" dirty="0">
                <a:latin typeface="Times New Roman" panose="02020603050405020304" pitchFamily="18" charset="0"/>
                <a:cs typeface="Times New Roman" panose="02020603050405020304" pitchFamily="18" charset="0"/>
              </a:rPr>
              <a:t> ra </a:t>
            </a:r>
            <a:r>
              <a:rPr lang="en-US" sz="2400" dirty="0" err="1">
                <a:latin typeface="Times New Roman" panose="02020603050405020304" pitchFamily="18" charset="0"/>
                <a:cs typeface="Times New Roman" panose="02020603050405020304" pitchFamily="18" charset="0"/>
              </a:rPr>
              <a:t>nhờ</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lợi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thế</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cạnh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tranh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đến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khách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hàng</a:t>
            </a:r>
            <a:endParaRPr lang="en-US" sz="2400" dirty="0">
              <a:latin typeface="Times New Roman" panose="02020603050405020304" pitchFamily="18" charset="0"/>
              <a:cs typeface="Times New Roman" panose="02020603050405020304" pitchFamily="18" charset="0"/>
            </a:endParaRPr>
          </a:p>
          <a:p>
            <a:pPr>
              <a:lnSpc>
                <a:spcPct val="150000"/>
              </a:lnSpc>
              <a:spcBef>
                <a:spcPts val="300"/>
              </a:spcBef>
              <a:spcAft>
                <a:spcPts val="300"/>
              </a:spcAft>
            </a:pPr>
            <a:r>
              <a:rPr lang="en-US" sz="2400" dirty="0" err="1">
                <a:latin typeface="Times New Roman" panose="02020603050405020304" pitchFamily="18" charset="0"/>
                <a:cs typeface="Times New Roman" panose="02020603050405020304" pitchFamily="18" charset="0"/>
              </a:rPr>
              <a:t>Từng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loại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lợi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thế</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cạnh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tranh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có</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phương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thức</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chuyển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giao</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giá</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trị</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khác</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nhau</a:t>
            </a:r>
            <a:endParaRPr lang="en-US" sz="2400" dirty="0">
              <a:latin typeface="Times New Roman" panose="02020603050405020304" pitchFamily="18" charset="0"/>
              <a:cs typeface="Times New Roman" panose="02020603050405020304" pitchFamily="18" charset="0"/>
            </a:endParaRPr>
          </a:p>
          <a:p>
            <a:pPr marL="0" indent="0">
              <a:lnSpc>
                <a:spcPct val="150000"/>
              </a:lnSpc>
              <a:spcBef>
                <a:spcPts val="300"/>
              </a:spcBef>
              <a:spcAft>
                <a:spcPts val="300"/>
              </a:spcAft>
              <a:buFont typeface="Arial" panose="020B0604020202020204" pitchFamily="34" charset="0"/>
              <a:buNone/>
            </a:pPr>
            <a:endParaRPr lang="en-US" altLang="en-US" b="1"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839E9D04-0F0D-447E-BAA4-9CAD5BAEE098}"/>
              </a:ext>
            </a:extLst>
          </p:cNvPr>
          <p:cNvSpPr txBox="1">
            <a:spLocks/>
          </p:cNvSpPr>
          <p:nvPr/>
        </p:nvSpPr>
        <p:spPr>
          <a:xfrm>
            <a:off x="8763000" y="6360702"/>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29</a:t>
            </a:fld>
            <a:endParaRPr lang="en-US" altLang="en-US" sz="1200" dirty="0"/>
          </a:p>
        </p:txBody>
      </p:sp>
    </p:spTree>
    <p:extLst>
      <p:ext uri="{BB962C8B-B14F-4D97-AF65-F5344CB8AC3E}">
        <p14:creationId xmlns:p14="http://schemas.microsoft.com/office/powerpoint/2010/main" val="3888768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a:extLst>
              <a:ext uri="{FF2B5EF4-FFF2-40B4-BE49-F238E27FC236}">
                <a16:creationId xmlns:a16="http://schemas.microsoft.com/office/drawing/2014/main" id="{69B41E4C-F011-47AB-9E99-901CE2D5642A}"/>
              </a:ext>
            </a:extLst>
          </p:cNvPr>
          <p:cNvSpPr>
            <a:spLocks noGrp="1" noChangeArrowheads="1"/>
          </p:cNvSpPr>
          <p:nvPr>
            <p:ph type="title" idx="4294967295"/>
          </p:nvPr>
        </p:nvSpPr>
        <p:spPr bwMode="gray">
          <a:xfrm>
            <a:off x="5374123" y="639056"/>
            <a:ext cx="4869006" cy="430212"/>
          </a:xfrm>
        </p:spPr>
        <p:txBody>
          <a:bodyPr>
            <a:normAutofit fontScale="90000"/>
          </a:bodyPr>
          <a:lstStyle/>
          <a:p>
            <a:pPr>
              <a:defRPr/>
            </a:pPr>
            <a:r>
              <a:rPr lang="en-US" sz="2800" b="1" dirty="0" err="1">
                <a:latin typeface="Times New Roman" panose="02020603050405020304" pitchFamily="18" charset="0"/>
                <a:cs typeface="Times New Roman" panose="02020603050405020304" pitchFamily="18" charset="0"/>
              </a:rPr>
              <a:t>Nội</a:t>
            </a:r>
            <a:r>
              <a:rPr lang="en-US" sz="2800" b="1" dirty="0">
                <a:latin typeface="Times New Roman" panose="02020603050405020304" pitchFamily="18" charset="0"/>
                <a:cs typeface="Times New Roman" panose="02020603050405020304" pitchFamily="18" charset="0"/>
              </a:rPr>
              <a:t> dung</a:t>
            </a:r>
            <a:endParaRPr lang="en-US" b="1" dirty="0">
              <a:latin typeface="Times New Roman" panose="02020603050405020304" pitchFamily="18" charset="0"/>
              <a:cs typeface="Times New Roman" panose="02020603050405020304" pitchFamily="18" charset="0"/>
            </a:endParaRPr>
          </a:p>
        </p:txBody>
      </p:sp>
      <p:sp>
        <p:nvSpPr>
          <p:cNvPr id="20483" name="Slide Number Placeholder 4">
            <a:extLst>
              <a:ext uri="{FF2B5EF4-FFF2-40B4-BE49-F238E27FC236}">
                <a16:creationId xmlns:a16="http://schemas.microsoft.com/office/drawing/2014/main" id="{386294E2-3CAE-4924-A43D-D9AE3C8D2A19}"/>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5350">
              <a:defRPr>
                <a:solidFill>
                  <a:schemeClr val="tx1"/>
                </a:solidFill>
                <a:latin typeface="Arial" panose="020B0604020202020204" pitchFamily="34" charset="0"/>
              </a:defRPr>
            </a:lvl1pPr>
            <a:lvl2pPr marL="742950" indent="-285750" defTabSz="895350">
              <a:defRPr>
                <a:solidFill>
                  <a:schemeClr val="tx1"/>
                </a:solidFill>
                <a:latin typeface="Arial" panose="020B0604020202020204" pitchFamily="34" charset="0"/>
              </a:defRPr>
            </a:lvl2pPr>
            <a:lvl3pPr marL="1143000" indent="-228600" defTabSz="895350">
              <a:defRPr>
                <a:solidFill>
                  <a:schemeClr val="tx1"/>
                </a:solidFill>
                <a:latin typeface="Arial" panose="020B0604020202020204" pitchFamily="34" charset="0"/>
              </a:defRPr>
            </a:lvl3pPr>
            <a:lvl4pPr marL="1600200" indent="-228600" defTabSz="895350">
              <a:defRPr>
                <a:solidFill>
                  <a:schemeClr val="tx1"/>
                </a:solidFill>
                <a:latin typeface="Arial" panose="020B0604020202020204" pitchFamily="34" charset="0"/>
              </a:defRPr>
            </a:lvl4pPr>
            <a:lvl5pPr marL="2057400" indent="-228600" defTabSz="895350">
              <a:defRPr>
                <a:solidFill>
                  <a:schemeClr val="tx1"/>
                </a:solidFill>
                <a:latin typeface="Arial" panose="020B0604020202020204" pitchFamily="34" charset="0"/>
              </a:defRPr>
            </a:lvl5pPr>
            <a:lvl6pPr marL="2514600" indent="-228600" defTabSz="895350" eaLnBrk="0" fontAlgn="base" hangingPunct="0">
              <a:spcBef>
                <a:spcPct val="0"/>
              </a:spcBef>
              <a:spcAft>
                <a:spcPct val="0"/>
              </a:spcAft>
              <a:defRPr>
                <a:solidFill>
                  <a:schemeClr val="tx1"/>
                </a:solidFill>
                <a:latin typeface="Arial" panose="020B0604020202020204" pitchFamily="34" charset="0"/>
              </a:defRPr>
            </a:lvl6pPr>
            <a:lvl7pPr marL="2971800" indent="-228600" defTabSz="895350" eaLnBrk="0" fontAlgn="base" hangingPunct="0">
              <a:spcBef>
                <a:spcPct val="0"/>
              </a:spcBef>
              <a:spcAft>
                <a:spcPct val="0"/>
              </a:spcAft>
              <a:defRPr>
                <a:solidFill>
                  <a:schemeClr val="tx1"/>
                </a:solidFill>
                <a:latin typeface="Arial" panose="020B0604020202020204" pitchFamily="34" charset="0"/>
              </a:defRPr>
            </a:lvl7pPr>
            <a:lvl8pPr marL="3429000" indent="-228600" defTabSz="895350" eaLnBrk="0" fontAlgn="base" hangingPunct="0">
              <a:spcBef>
                <a:spcPct val="0"/>
              </a:spcBef>
              <a:spcAft>
                <a:spcPct val="0"/>
              </a:spcAft>
              <a:defRPr>
                <a:solidFill>
                  <a:schemeClr val="tx1"/>
                </a:solidFill>
                <a:latin typeface="Arial" panose="020B0604020202020204" pitchFamily="34" charset="0"/>
              </a:defRPr>
            </a:lvl8pPr>
            <a:lvl9pPr marL="3886200" indent="-228600" defTabSz="895350" eaLnBrk="0" fontAlgn="base" hangingPunct="0">
              <a:spcBef>
                <a:spcPct val="0"/>
              </a:spcBef>
              <a:spcAft>
                <a:spcPct val="0"/>
              </a:spcAft>
              <a:defRPr>
                <a:solidFill>
                  <a:schemeClr val="tx1"/>
                </a:solidFill>
                <a:latin typeface="Arial" panose="020B0604020202020204" pitchFamily="34" charset="0"/>
              </a:defRPr>
            </a:lvl9pPr>
          </a:lstStyle>
          <a:p>
            <a:fld id="{4E15D724-2A06-46E1-90A9-123965F78B66}" type="slidenum">
              <a:rPr lang="en-US" altLang="en-US" sz="1200" smtClean="0"/>
              <a:t>3</a:t>
            </a:fld>
            <a:endParaRPr lang="en-US" altLang="en-US" sz="1200" dirty="0"/>
          </a:p>
        </p:txBody>
      </p:sp>
      <p:graphicFrame>
        <p:nvGraphicFramePr>
          <p:cNvPr id="20484" name="Object 3">
            <a:extLst>
              <a:ext uri="{FF2B5EF4-FFF2-40B4-BE49-F238E27FC236}">
                <a16:creationId xmlns:a16="http://schemas.microsoft.com/office/drawing/2014/main" id="{7A9D28CC-0965-440F-BBA7-3B36C12DA1A3}"/>
              </a:ext>
            </a:extLst>
          </p:cNvPr>
          <p:cNvGraphicFramePr>
            <a:graphicFrameLocks noChangeAspect="1"/>
          </p:cNvGraphicFramePr>
          <p:nvPr>
            <p:custDataLst>
              <p:tags r:id="rId2"/>
            </p:custDataLst>
          </p:nvPr>
        </p:nvGraphicFramePr>
        <p:xfrm>
          <a:off x="1574801" y="1544639"/>
          <a:ext cx="2817813" cy="4370387"/>
        </p:xfrm>
        <a:graphic>
          <a:graphicData uri="http://schemas.openxmlformats.org/presentationml/2006/ole">
            <mc:AlternateContent xmlns:mc="http://schemas.openxmlformats.org/markup-compatibility/2006">
              <mc:Choice xmlns:v="urn:schemas-microsoft-com:vml" Requires="v">
                <p:oleObj spid="_x0000_s2057" name="Image" r:id="rId9" imgW="5066667" imgH="6463492" progId="Photoshop.Image.7">
                  <p:embed/>
                </p:oleObj>
              </mc:Choice>
              <mc:Fallback>
                <p:oleObj name="Image" r:id="rId9" imgW="5066667" imgH="6463492" progId="Photoshop.Image.7">
                  <p:embed/>
                  <p:pic>
                    <p:nvPicPr>
                      <p:cNvPr id="20484" name="Object 3">
                        <a:extLst>
                          <a:ext uri="{FF2B5EF4-FFF2-40B4-BE49-F238E27FC236}">
                            <a16:creationId xmlns:a16="http://schemas.microsoft.com/office/drawing/2014/main" id="{7A9D28CC-0965-440F-BBA7-3B36C12DA1A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16748" r="6821"/>
                      <a:stretch>
                        <a:fillRect/>
                      </a:stretch>
                    </p:blipFill>
                    <p:spPr bwMode="gray">
                      <a:xfrm>
                        <a:off x="1574801" y="1544639"/>
                        <a:ext cx="2817813" cy="437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485" name="Rectangle 4">
            <a:extLst>
              <a:ext uri="{FF2B5EF4-FFF2-40B4-BE49-F238E27FC236}">
                <a16:creationId xmlns:a16="http://schemas.microsoft.com/office/drawing/2014/main" id="{AB2DE699-F712-4B62-A619-EC7AD1DD3D54}"/>
              </a:ext>
            </a:extLst>
          </p:cNvPr>
          <p:cNvSpPr>
            <a:spLocks noChangeArrowheads="1"/>
          </p:cNvSpPr>
          <p:nvPr>
            <p:custDataLst>
              <p:tags r:id="rId3"/>
            </p:custDataLst>
          </p:nvPr>
        </p:nvSpPr>
        <p:spPr bwMode="gray">
          <a:xfrm>
            <a:off x="1358900" y="1574362"/>
            <a:ext cx="9442450" cy="43656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20488" name="Rectangle 25">
            <a:extLst>
              <a:ext uri="{FF2B5EF4-FFF2-40B4-BE49-F238E27FC236}">
                <a16:creationId xmlns:a16="http://schemas.microsoft.com/office/drawing/2014/main" id="{A5F1C5E6-6CAC-4AF4-8E91-2BCD979A9F66}"/>
              </a:ext>
            </a:extLst>
          </p:cNvPr>
          <p:cNvSpPr>
            <a:spLocks noChangeArrowheads="1"/>
          </p:cNvSpPr>
          <p:nvPr>
            <p:custDataLst>
              <p:tags r:id="rId4"/>
            </p:custDataLst>
          </p:nvPr>
        </p:nvSpPr>
        <p:spPr bwMode="gray">
          <a:xfrm>
            <a:off x="4968876" y="2805602"/>
            <a:ext cx="5832475"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defTabSz="895350">
              <a:defRPr>
                <a:solidFill>
                  <a:schemeClr val="tx1"/>
                </a:solidFill>
                <a:latin typeface="Arial" panose="020B0604020202020204" pitchFamily="34" charset="0"/>
              </a:defRPr>
            </a:lvl1pPr>
            <a:lvl2pPr marL="742950" indent="-285750" defTabSz="895350">
              <a:defRPr>
                <a:solidFill>
                  <a:schemeClr val="tx1"/>
                </a:solidFill>
                <a:latin typeface="Arial" panose="020B0604020202020204" pitchFamily="34" charset="0"/>
              </a:defRPr>
            </a:lvl2pPr>
            <a:lvl3pPr marL="1143000" indent="-228600" defTabSz="895350">
              <a:defRPr>
                <a:solidFill>
                  <a:schemeClr val="tx1"/>
                </a:solidFill>
                <a:latin typeface="Arial" panose="020B0604020202020204" pitchFamily="34" charset="0"/>
              </a:defRPr>
            </a:lvl3pPr>
            <a:lvl4pPr marL="1600200" indent="-228600" defTabSz="895350">
              <a:defRPr>
                <a:solidFill>
                  <a:schemeClr val="tx1"/>
                </a:solidFill>
                <a:latin typeface="Arial" panose="020B0604020202020204" pitchFamily="34" charset="0"/>
              </a:defRPr>
            </a:lvl4pPr>
            <a:lvl5pPr marL="2057400" indent="-228600" defTabSz="895350">
              <a:defRPr>
                <a:solidFill>
                  <a:schemeClr val="tx1"/>
                </a:solidFill>
                <a:latin typeface="Arial" panose="020B0604020202020204" pitchFamily="34" charset="0"/>
              </a:defRPr>
            </a:lvl5pPr>
            <a:lvl6pPr marL="2514600" indent="-228600" defTabSz="895350" eaLnBrk="0" fontAlgn="base" hangingPunct="0">
              <a:spcBef>
                <a:spcPct val="0"/>
              </a:spcBef>
              <a:spcAft>
                <a:spcPct val="0"/>
              </a:spcAft>
              <a:defRPr>
                <a:solidFill>
                  <a:schemeClr val="tx1"/>
                </a:solidFill>
                <a:latin typeface="Arial" panose="020B0604020202020204" pitchFamily="34" charset="0"/>
              </a:defRPr>
            </a:lvl6pPr>
            <a:lvl7pPr marL="2971800" indent="-228600" defTabSz="895350" eaLnBrk="0" fontAlgn="base" hangingPunct="0">
              <a:spcBef>
                <a:spcPct val="0"/>
              </a:spcBef>
              <a:spcAft>
                <a:spcPct val="0"/>
              </a:spcAft>
              <a:defRPr>
                <a:solidFill>
                  <a:schemeClr val="tx1"/>
                </a:solidFill>
                <a:latin typeface="Arial" panose="020B0604020202020204" pitchFamily="34" charset="0"/>
              </a:defRPr>
            </a:lvl7pPr>
            <a:lvl8pPr marL="3429000" indent="-228600" defTabSz="895350" eaLnBrk="0" fontAlgn="base" hangingPunct="0">
              <a:spcBef>
                <a:spcPct val="0"/>
              </a:spcBef>
              <a:spcAft>
                <a:spcPct val="0"/>
              </a:spcAft>
              <a:defRPr>
                <a:solidFill>
                  <a:schemeClr val="tx1"/>
                </a:solidFill>
                <a:latin typeface="Arial" panose="020B0604020202020204" pitchFamily="34" charset="0"/>
              </a:defRPr>
            </a:lvl8pPr>
            <a:lvl9pPr marL="3886200" indent="-228600" defTabSz="89535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90000"/>
              </a:lnSpc>
              <a:spcAft>
                <a:spcPct val="25000"/>
              </a:spcAft>
              <a:buSzPct val="120000"/>
            </a:pPr>
            <a:r>
              <a:rPr lang="en-US" altLang="en-US" sz="2400" b="1" dirty="0" err="1">
                <a:latin typeface="Times New Roman" panose="02020603050405020304" pitchFamily="18" charset="0"/>
                <a:cs typeface="Times New Roman" panose="02020603050405020304" pitchFamily="18" charset="0"/>
              </a:rPr>
              <a:t>Chiến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lược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i="1" dirty="0">
              <a:latin typeface="Times New Roman" panose="02020603050405020304" pitchFamily="18" charset="0"/>
              <a:cs typeface="Times New Roman" panose="02020603050405020304" pitchFamily="18" charset="0"/>
            </a:endParaRPr>
          </a:p>
        </p:txBody>
      </p:sp>
      <p:sp>
        <p:nvSpPr>
          <p:cNvPr id="10" name="Rectangle 25">
            <a:extLst>
              <a:ext uri="{FF2B5EF4-FFF2-40B4-BE49-F238E27FC236}">
                <a16:creationId xmlns:a16="http://schemas.microsoft.com/office/drawing/2014/main" id="{A5F1C5E6-6CAC-4AF4-8E91-2BCD979A9F66}"/>
              </a:ext>
            </a:extLst>
          </p:cNvPr>
          <p:cNvSpPr>
            <a:spLocks noChangeArrowheads="1"/>
          </p:cNvSpPr>
          <p:nvPr>
            <p:custDataLst>
              <p:tags r:id="rId5"/>
            </p:custDataLst>
          </p:nvPr>
        </p:nvSpPr>
        <p:spPr bwMode="gray">
          <a:xfrm>
            <a:off x="4968875" y="3871254"/>
            <a:ext cx="5832475"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defTabSz="895350">
              <a:defRPr>
                <a:solidFill>
                  <a:schemeClr val="tx1"/>
                </a:solidFill>
                <a:latin typeface="Arial" panose="020B0604020202020204" pitchFamily="34" charset="0"/>
              </a:defRPr>
            </a:lvl1pPr>
            <a:lvl2pPr marL="742950" indent="-285750" defTabSz="895350">
              <a:defRPr>
                <a:solidFill>
                  <a:schemeClr val="tx1"/>
                </a:solidFill>
                <a:latin typeface="Arial" panose="020B0604020202020204" pitchFamily="34" charset="0"/>
              </a:defRPr>
            </a:lvl2pPr>
            <a:lvl3pPr marL="1143000" indent="-228600" defTabSz="895350">
              <a:defRPr>
                <a:solidFill>
                  <a:schemeClr val="tx1"/>
                </a:solidFill>
                <a:latin typeface="Arial" panose="020B0604020202020204" pitchFamily="34" charset="0"/>
              </a:defRPr>
            </a:lvl3pPr>
            <a:lvl4pPr marL="1600200" indent="-228600" defTabSz="895350">
              <a:defRPr>
                <a:solidFill>
                  <a:schemeClr val="tx1"/>
                </a:solidFill>
                <a:latin typeface="Arial" panose="020B0604020202020204" pitchFamily="34" charset="0"/>
              </a:defRPr>
            </a:lvl4pPr>
            <a:lvl5pPr marL="2057400" indent="-228600" defTabSz="895350">
              <a:defRPr>
                <a:solidFill>
                  <a:schemeClr val="tx1"/>
                </a:solidFill>
                <a:latin typeface="Arial" panose="020B0604020202020204" pitchFamily="34" charset="0"/>
              </a:defRPr>
            </a:lvl5pPr>
            <a:lvl6pPr marL="2514600" indent="-228600" defTabSz="895350" eaLnBrk="0" fontAlgn="base" hangingPunct="0">
              <a:spcBef>
                <a:spcPct val="0"/>
              </a:spcBef>
              <a:spcAft>
                <a:spcPct val="0"/>
              </a:spcAft>
              <a:defRPr>
                <a:solidFill>
                  <a:schemeClr val="tx1"/>
                </a:solidFill>
                <a:latin typeface="Arial" panose="020B0604020202020204" pitchFamily="34" charset="0"/>
              </a:defRPr>
            </a:lvl6pPr>
            <a:lvl7pPr marL="2971800" indent="-228600" defTabSz="895350" eaLnBrk="0" fontAlgn="base" hangingPunct="0">
              <a:spcBef>
                <a:spcPct val="0"/>
              </a:spcBef>
              <a:spcAft>
                <a:spcPct val="0"/>
              </a:spcAft>
              <a:defRPr>
                <a:solidFill>
                  <a:schemeClr val="tx1"/>
                </a:solidFill>
                <a:latin typeface="Arial" panose="020B0604020202020204" pitchFamily="34" charset="0"/>
              </a:defRPr>
            </a:lvl7pPr>
            <a:lvl8pPr marL="3429000" indent="-228600" defTabSz="895350" eaLnBrk="0" fontAlgn="base" hangingPunct="0">
              <a:spcBef>
                <a:spcPct val="0"/>
              </a:spcBef>
              <a:spcAft>
                <a:spcPct val="0"/>
              </a:spcAft>
              <a:defRPr>
                <a:solidFill>
                  <a:schemeClr val="tx1"/>
                </a:solidFill>
                <a:latin typeface="Arial" panose="020B0604020202020204" pitchFamily="34" charset="0"/>
              </a:defRPr>
            </a:lvl8pPr>
            <a:lvl9pPr marL="3886200" indent="-228600" defTabSz="89535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90000"/>
              </a:lnSpc>
              <a:spcAft>
                <a:spcPct val="25000"/>
              </a:spcAft>
              <a:buSzPct val="120000"/>
            </a:pPr>
            <a:r>
              <a:rPr lang="en-US" altLang="en-US" sz="2400" b="1" dirty="0" err="1">
                <a:latin typeface="Times New Roman" panose="02020603050405020304" pitchFamily="18" charset="0"/>
                <a:cs typeface="Times New Roman" panose="02020603050405020304" pitchFamily="18" charset="0"/>
              </a:rPr>
              <a:t>Quản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trị</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chiến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lược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i="1" dirty="0">
              <a:latin typeface="Times New Roman" panose="02020603050405020304" pitchFamily="18" charset="0"/>
              <a:cs typeface="Times New Roman" panose="02020603050405020304" pitchFamily="18" charset="0"/>
            </a:endParaRPr>
          </a:p>
        </p:txBody>
      </p:sp>
      <p:sp>
        <p:nvSpPr>
          <p:cNvPr id="13" name="Rectangle 25">
            <a:extLst>
              <a:ext uri="{FF2B5EF4-FFF2-40B4-BE49-F238E27FC236}">
                <a16:creationId xmlns:a16="http://schemas.microsoft.com/office/drawing/2014/main" id="{A5F1C5E6-6CAC-4AF4-8E91-2BCD979A9F66}"/>
              </a:ext>
            </a:extLst>
          </p:cNvPr>
          <p:cNvSpPr>
            <a:spLocks noChangeArrowheads="1"/>
          </p:cNvSpPr>
          <p:nvPr>
            <p:custDataLst>
              <p:tags r:id="rId6"/>
            </p:custDataLst>
          </p:nvPr>
        </p:nvSpPr>
        <p:spPr bwMode="gray">
          <a:xfrm>
            <a:off x="4968874" y="1732170"/>
            <a:ext cx="5832475"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ctr">
            <a:spAutoFit/>
          </a:bodyPr>
          <a:lstStyle>
            <a:lvl1pPr defTabSz="895350">
              <a:defRPr>
                <a:solidFill>
                  <a:schemeClr val="tx1"/>
                </a:solidFill>
                <a:latin typeface="Arial" panose="020B0604020202020204" pitchFamily="34" charset="0"/>
              </a:defRPr>
            </a:lvl1pPr>
            <a:lvl2pPr marL="742950" indent="-285750" defTabSz="895350">
              <a:defRPr>
                <a:solidFill>
                  <a:schemeClr val="tx1"/>
                </a:solidFill>
                <a:latin typeface="Arial" panose="020B0604020202020204" pitchFamily="34" charset="0"/>
              </a:defRPr>
            </a:lvl2pPr>
            <a:lvl3pPr marL="1143000" indent="-228600" defTabSz="895350">
              <a:defRPr>
                <a:solidFill>
                  <a:schemeClr val="tx1"/>
                </a:solidFill>
                <a:latin typeface="Arial" panose="020B0604020202020204" pitchFamily="34" charset="0"/>
              </a:defRPr>
            </a:lvl3pPr>
            <a:lvl4pPr marL="1600200" indent="-228600" defTabSz="895350">
              <a:defRPr>
                <a:solidFill>
                  <a:schemeClr val="tx1"/>
                </a:solidFill>
                <a:latin typeface="Arial" panose="020B0604020202020204" pitchFamily="34" charset="0"/>
              </a:defRPr>
            </a:lvl4pPr>
            <a:lvl5pPr marL="2057400" indent="-228600" defTabSz="895350">
              <a:defRPr>
                <a:solidFill>
                  <a:schemeClr val="tx1"/>
                </a:solidFill>
                <a:latin typeface="Arial" panose="020B0604020202020204" pitchFamily="34" charset="0"/>
              </a:defRPr>
            </a:lvl5pPr>
            <a:lvl6pPr marL="2514600" indent="-228600" defTabSz="895350" eaLnBrk="0" fontAlgn="base" hangingPunct="0">
              <a:spcBef>
                <a:spcPct val="0"/>
              </a:spcBef>
              <a:spcAft>
                <a:spcPct val="0"/>
              </a:spcAft>
              <a:defRPr>
                <a:solidFill>
                  <a:schemeClr val="tx1"/>
                </a:solidFill>
                <a:latin typeface="Arial" panose="020B0604020202020204" pitchFamily="34" charset="0"/>
              </a:defRPr>
            </a:lvl6pPr>
            <a:lvl7pPr marL="2971800" indent="-228600" defTabSz="895350" eaLnBrk="0" fontAlgn="base" hangingPunct="0">
              <a:spcBef>
                <a:spcPct val="0"/>
              </a:spcBef>
              <a:spcAft>
                <a:spcPct val="0"/>
              </a:spcAft>
              <a:defRPr>
                <a:solidFill>
                  <a:schemeClr val="tx1"/>
                </a:solidFill>
                <a:latin typeface="Arial" panose="020B0604020202020204" pitchFamily="34" charset="0"/>
              </a:defRPr>
            </a:lvl7pPr>
            <a:lvl8pPr marL="3429000" indent="-228600" defTabSz="895350" eaLnBrk="0" fontAlgn="base" hangingPunct="0">
              <a:spcBef>
                <a:spcPct val="0"/>
              </a:spcBef>
              <a:spcAft>
                <a:spcPct val="0"/>
              </a:spcAft>
              <a:defRPr>
                <a:solidFill>
                  <a:schemeClr val="tx1"/>
                </a:solidFill>
                <a:latin typeface="Arial" panose="020B0604020202020204" pitchFamily="34" charset="0"/>
              </a:defRPr>
            </a:lvl8pPr>
            <a:lvl9pPr marL="3886200" indent="-228600" defTabSz="89535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90000"/>
              </a:lnSpc>
              <a:spcAft>
                <a:spcPct val="25000"/>
              </a:spcAft>
              <a:buSzPct val="120000"/>
            </a:pP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hóa</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và</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những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tác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động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đến</a:t>
            </a:r>
            <a:r>
              <a:rPr lang="en-US" altLang="en-US" sz="2400" b="1" dirty="0">
                <a:latin typeface="Times New Roman" panose="02020603050405020304" pitchFamily="18" charset="0"/>
                <a:cs typeface="Times New Roman" panose="02020603050405020304" pitchFamily="18" charset="0"/>
              </a:rPr>
              <a:t> DN </a:t>
            </a:r>
            <a:r>
              <a:rPr lang="en-US" altLang="en-US" sz="2400" b="1" dirty="0" err="1">
                <a:latin typeface="Times New Roman" panose="02020603050405020304" pitchFamily="18" charset="0"/>
                <a:cs typeface="Times New Roman" panose="02020603050405020304" pitchFamily="18" charset="0"/>
              </a:rPr>
              <a:t>Việt</a:t>
            </a:r>
            <a:r>
              <a:rPr lang="en-US" altLang="en-US" sz="2400" b="1" dirty="0">
                <a:latin typeface="Times New Roman" panose="02020603050405020304" pitchFamily="18" charset="0"/>
                <a:cs typeface="Times New Roman" panose="02020603050405020304" pitchFamily="18" charset="0"/>
              </a:rPr>
              <a:t> Nam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980FBEE2-A67C-42E3-8AEC-3A0F3964D0F0}"/>
              </a:ext>
            </a:extLst>
          </p:cNvPr>
          <p:cNvSpPr>
            <a:spLocks noGrp="1"/>
          </p:cNvSpPr>
          <p:nvPr>
            <p:ph type="body" idx="4294967295"/>
          </p:nvPr>
        </p:nvSpPr>
        <p:spPr>
          <a:xfrm>
            <a:off x="1266268" y="1680388"/>
            <a:ext cx="4690928" cy="611853"/>
          </a:xfrm>
        </p:spPr>
        <p:txBody>
          <a:bodyPr>
            <a:normAutofit fontScale="92500"/>
          </a:bodyPr>
          <a:lstStyle/>
          <a:p>
            <a:r>
              <a:rPr lang="en-US" dirty="0" err="1">
                <a:latin typeface="Times New Roman" panose="02020603050405020304" pitchFamily="18" charset="0"/>
                <a:cs typeface="Times New Roman" panose="02020603050405020304" pitchFamily="18" charset="0"/>
              </a:rPr>
              <a:t>Lợi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cạnh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tranh</a:t>
            </a:r>
            <a:r>
              <a:rPr lang="en-US" dirty="0">
                <a:latin typeface="Times New Roman" panose="02020603050405020304" pitchFamily="18" charset="0"/>
                <a:cs typeface="Times New Roman" panose="02020603050405020304" pitchFamily="18" charset="0"/>
              </a:rPr>
              <a:t> chi </a:t>
            </a:r>
            <a:r>
              <a:rPr lang="en-US" dirty="0" err="1">
                <a:latin typeface="Times New Roman" panose="02020603050405020304" pitchFamily="18" charset="0"/>
                <a:cs typeface="Times New Roman" panose="02020603050405020304" pitchFamily="18" charset="0"/>
              </a:rPr>
              <a:t>phí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thấp</a:t>
            </a:r>
            <a:endParaRPr lang="en-US" dirty="0">
              <a:latin typeface="Times New Roman" panose="02020603050405020304" pitchFamily="18" charset="0"/>
              <a:cs typeface="Times New Roman" panose="02020603050405020304" pitchFamily="18" charset="0"/>
            </a:endParaRPr>
          </a:p>
        </p:txBody>
      </p:sp>
      <p:sp>
        <p:nvSpPr>
          <p:cNvPr id="10" name="Content Placeholder 9">
            <a:extLst>
              <a:ext uri="{FF2B5EF4-FFF2-40B4-BE49-F238E27FC236}">
                <a16:creationId xmlns:a16="http://schemas.microsoft.com/office/drawing/2014/main" id="{4F7BB8C4-0333-451D-8267-7314203E0C04}"/>
              </a:ext>
            </a:extLst>
          </p:cNvPr>
          <p:cNvSpPr>
            <a:spLocks noGrp="1"/>
          </p:cNvSpPr>
          <p:nvPr>
            <p:ph sz="half" idx="4294967295"/>
          </p:nvPr>
        </p:nvSpPr>
        <p:spPr>
          <a:xfrm>
            <a:off x="618836" y="2292240"/>
            <a:ext cx="5338360" cy="3015963"/>
          </a:xfrm>
        </p:spPr>
        <p:txBody>
          <a:bodyPr/>
          <a:lstStyle/>
          <a:p>
            <a:pPr algn="just">
              <a:lnSpc>
                <a:spcPct val="150000"/>
              </a:lnSpc>
              <a:spcAft>
                <a:spcPts val="300"/>
              </a:spcAft>
            </a:pPr>
            <a:r>
              <a:rPr lang="en-US" sz="2000" dirty="0" err="1">
                <a:latin typeface="Times New Roman" panose="02020603050405020304" pitchFamily="18" charset="0"/>
                <a:cs typeface="Times New Roman" panose="02020603050405020304" pitchFamily="18" charset="0"/>
              </a:rPr>
              <a:t>Giá</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trị</a:t>
            </a:r>
            <a:r>
              <a:rPr lang="en-US" sz="2000" dirty="0">
                <a:latin typeface="Times New Roman" panose="02020603050405020304" pitchFamily="18" charset="0"/>
                <a:cs typeface="Times New Roman" panose="02020603050405020304" pitchFamily="18" charset="0"/>
              </a:rPr>
              <a:t> đ</a:t>
            </a:r>
            <a:r>
              <a:rPr lang="vi-VN" sz="2000" dirty="0">
                <a:latin typeface="Times New Roman" panose="02020603050405020304" pitchFamily="18" charset="0"/>
                <a:cs typeface="Times New Roman" panose="02020603050405020304" pitchFamily="18" charset="0"/>
              </a:rPr>
              <a:t>ư</a:t>
            </a:r>
            <a:r>
              <a:rPr lang="en-US" sz="2000" dirty="0" err="1">
                <a:latin typeface="Times New Roman" panose="02020603050405020304" pitchFamily="18" charset="0"/>
                <a:cs typeface="Times New Roman" panose="02020603050405020304" pitchFamily="18" charset="0"/>
              </a:rPr>
              <a:t>ợc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chuyển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cho</a:t>
            </a:r>
            <a:r>
              <a:rPr lang="en-US" sz="2000" dirty="0">
                <a:latin typeface="Times New Roman" panose="02020603050405020304" pitchFamily="18" charset="0"/>
                <a:cs typeface="Times New Roman" panose="02020603050405020304" pitchFamily="18" charset="0"/>
              </a:rPr>
              <a:t> KH </a:t>
            </a:r>
            <a:r>
              <a:rPr lang="en-US" sz="2000" dirty="0" err="1">
                <a:latin typeface="Times New Roman" panose="02020603050405020304" pitchFamily="18" charset="0"/>
                <a:cs typeface="Times New Roman" panose="02020603050405020304" pitchFamily="18" charset="0"/>
              </a:rPr>
              <a:t>thông</a:t>
            </a:r>
            <a:r>
              <a:rPr lang="en-US" sz="2000" dirty="0">
                <a:latin typeface="Times New Roman" panose="02020603050405020304" pitchFamily="18" charset="0"/>
                <a:cs typeface="Times New Roman" panose="02020603050405020304" pitchFamily="18" charset="0"/>
              </a:rPr>
              <a:t> qua </a:t>
            </a:r>
            <a:r>
              <a:rPr lang="en-US" sz="2000" dirty="0" err="1">
                <a:latin typeface="Times New Roman" panose="02020603050405020304" pitchFamily="18" charset="0"/>
                <a:cs typeface="Times New Roman" panose="02020603050405020304" pitchFamily="18" charset="0"/>
              </a:rPr>
              <a:t>giá</a:t>
            </a:r>
            <a:endParaRPr lang="en-US" sz="2000" dirty="0">
              <a:latin typeface="Times New Roman" panose="02020603050405020304" pitchFamily="18" charset="0"/>
              <a:cs typeface="Times New Roman" panose="02020603050405020304" pitchFamily="18" charset="0"/>
            </a:endParaRPr>
          </a:p>
          <a:p>
            <a:pPr algn="just">
              <a:lnSpc>
                <a:spcPct val="150000"/>
              </a:lnSpc>
              <a:spcAft>
                <a:spcPts val="300"/>
              </a:spcAft>
            </a:pPr>
            <a:r>
              <a:rPr lang="en-US" sz="2000" dirty="0" err="1">
                <a:latin typeface="Times New Roman" panose="02020603050405020304" pitchFamily="18" charset="0"/>
                <a:cs typeface="Times New Roman" panose="02020603050405020304" pitchFamily="18" charset="0"/>
              </a:rPr>
              <a:t>Nỗ</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lực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làm</a:t>
            </a:r>
            <a:r>
              <a:rPr lang="en-US" sz="2000"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giảm</a:t>
            </a:r>
            <a:r>
              <a:rPr lang="en-US" sz="2000" b="1" i="1" dirty="0">
                <a:latin typeface="Times New Roman" panose="02020603050405020304" pitchFamily="18" charset="0"/>
                <a:cs typeface="Times New Roman" panose="02020603050405020304" pitchFamily="18" charset="0"/>
              </a:rPr>
              <a:t> chi </a:t>
            </a:r>
            <a:r>
              <a:rPr lang="en-US" sz="2000" b="1" i="1" dirty="0" err="1">
                <a:latin typeface="Times New Roman" panose="02020603050405020304" pitchFamily="18" charset="0"/>
                <a:cs typeface="Times New Roman" panose="02020603050405020304" pitchFamily="18" charset="0"/>
              </a:rPr>
              <a:t>phí</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sản</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xuất</a:t>
            </a:r>
            <a:endParaRPr lang="en-US" sz="2000" dirty="0">
              <a:latin typeface="Times New Roman" panose="02020603050405020304" pitchFamily="18" charset="0"/>
              <a:cs typeface="Times New Roman" panose="02020603050405020304" pitchFamily="18" charset="0"/>
            </a:endParaRPr>
          </a:p>
          <a:p>
            <a:pPr algn="just">
              <a:lnSpc>
                <a:spcPct val="150000"/>
              </a:lnSpc>
              <a:spcAft>
                <a:spcPts val="300"/>
              </a:spcAft>
            </a:pPr>
            <a:r>
              <a:rPr lang="en-US" sz="2000" b="1" i="1" dirty="0">
                <a:latin typeface="Times New Roman" panose="02020603050405020304" pitchFamily="18" charset="0"/>
                <a:cs typeface="Times New Roman" panose="02020603050405020304" pitchFamily="18" charset="0"/>
              </a:rPr>
              <a:t>GTGT </a:t>
            </a:r>
            <a:r>
              <a:rPr lang="en-US" sz="2000" b="1" i="1" dirty="0" err="1">
                <a:latin typeface="Times New Roman" panose="02020603050405020304" pitchFamily="18" charset="0"/>
                <a:cs typeface="Times New Roman" panose="02020603050405020304" pitchFamily="18" charset="0"/>
              </a:rPr>
              <a:t>mang</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lại</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cho</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khách</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hàng</a:t>
            </a:r>
            <a:endParaRPr lang="en-US" sz="2000" dirty="0">
              <a:latin typeface="Times New Roman" panose="02020603050405020304" pitchFamily="18" charset="0"/>
              <a:cs typeface="Times New Roman" panose="02020603050405020304" pitchFamily="18" charset="0"/>
            </a:endParaRPr>
          </a:p>
          <a:p>
            <a:pPr algn="just">
              <a:lnSpc>
                <a:spcPct val="150000"/>
              </a:lnSpc>
              <a:spcAft>
                <a:spcPts val="300"/>
              </a:spcAft>
            </a:pPr>
            <a:r>
              <a:rPr lang="en-US" sz="2000" b="1" i="1" dirty="0">
                <a:latin typeface="Times New Roman" panose="02020603050405020304" pitchFamily="18" charset="0"/>
                <a:cs typeface="Times New Roman" panose="02020603050405020304" pitchFamily="18" charset="0"/>
              </a:rPr>
              <a:t>Chi </a:t>
            </a:r>
            <a:r>
              <a:rPr lang="en-US" sz="2000" b="1" i="1" dirty="0" err="1">
                <a:latin typeface="Times New Roman" panose="02020603050405020304" pitchFamily="18" charset="0"/>
                <a:cs typeface="Times New Roman" panose="02020603050405020304" pitchFamily="18" charset="0"/>
              </a:rPr>
              <a:t>phí</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thấp</a:t>
            </a:r>
            <a:r>
              <a:rPr lang="en-US" sz="2000" b="1" i="1" dirty="0">
                <a:latin typeface="Times New Roman" panose="02020603050405020304" pitchFamily="18" charset="0"/>
                <a:cs typeface="Times New Roman" panose="02020603050405020304" pitchFamily="18" charset="0"/>
              </a:rPr>
              <a:t> h</a:t>
            </a:r>
            <a:r>
              <a:rPr lang="vi-VN" sz="2000" b="1" i="1" dirty="0">
                <a:latin typeface="Times New Roman" panose="02020603050405020304" pitchFamily="18" charset="0"/>
                <a:cs typeface="Times New Roman" panose="02020603050405020304" pitchFamily="18" charset="0"/>
              </a:rPr>
              <a:t>ơ</a:t>
            </a:r>
            <a:r>
              <a:rPr lang="en-US" sz="2000" b="1" i="1" dirty="0">
                <a:latin typeface="Times New Roman" panose="02020603050405020304" pitchFamily="18" charset="0"/>
                <a:cs typeface="Times New Roman" panose="02020603050405020304" pitchFamily="18" charset="0"/>
              </a:rPr>
              <a:t>n</a:t>
            </a:r>
            <a:r>
              <a:rPr lang="en-US"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sym typeface="Wingdings" panose="05000000000000000000" pitchFamily="2" charset="2"/>
              </a:rPr>
              <a:t> LN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cận</a:t>
            </a:r>
            <a:r>
              <a:rPr lang="en-US" sz="2000" dirty="0">
                <a:latin typeface="Times New Roman" panose="02020603050405020304" pitchFamily="18" charset="0"/>
                <a:cs typeface="Times New Roman" panose="02020603050405020304" pitchFamily="18" charset="0"/>
                <a:sym typeface="Wingdings" panose="05000000000000000000" pitchFamily="2" charset="2"/>
              </a:rPr>
              <a:t>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biên</a:t>
            </a:r>
            <a:r>
              <a:rPr lang="en-US" sz="2000" dirty="0">
                <a:latin typeface="Times New Roman" panose="02020603050405020304" pitchFamily="18" charset="0"/>
                <a:cs typeface="Times New Roman" panose="02020603050405020304" pitchFamily="18" charset="0"/>
                <a:sym typeface="Wingdings" panose="05000000000000000000" pitchFamily="2" charset="2"/>
              </a:rPr>
              <a:t>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cao</a:t>
            </a:r>
            <a:r>
              <a:rPr lang="en-US" sz="2000" dirty="0">
                <a:latin typeface="Times New Roman" panose="02020603050405020304" pitchFamily="18" charset="0"/>
                <a:cs typeface="Times New Roman" panose="02020603050405020304" pitchFamily="18" charset="0"/>
                <a:sym typeface="Wingdings" panose="05000000000000000000" pitchFamily="2" charset="2"/>
              </a:rPr>
              <a:t> h</a:t>
            </a:r>
            <a:r>
              <a:rPr lang="vi-VN" sz="2000" dirty="0">
                <a:latin typeface="Times New Roman" panose="02020603050405020304" pitchFamily="18" charset="0"/>
                <a:cs typeface="Times New Roman" panose="02020603050405020304" pitchFamily="18" charset="0"/>
                <a:sym typeface="Wingdings" panose="05000000000000000000" pitchFamily="2" charset="2"/>
              </a:rPr>
              <a:t>ơ</a:t>
            </a:r>
            <a:r>
              <a:rPr lang="en-US" sz="2000" dirty="0">
                <a:latin typeface="Times New Roman" panose="02020603050405020304" pitchFamily="18" charset="0"/>
                <a:cs typeface="Times New Roman" panose="02020603050405020304" pitchFamily="18" charset="0"/>
                <a:sym typeface="Wingdings" panose="05000000000000000000" pitchFamily="2" charset="2"/>
              </a:rPr>
              <a:t>n</a:t>
            </a:r>
            <a:endParaRPr lang="en-US" sz="2000" dirty="0">
              <a:latin typeface="Times New Roman" panose="02020603050405020304" pitchFamily="18" charset="0"/>
              <a:cs typeface="Times New Roman" panose="02020603050405020304" pitchFamily="18" charset="0"/>
            </a:endParaRPr>
          </a:p>
          <a:p>
            <a:pPr marL="0" indent="0" algn="just">
              <a:lnSpc>
                <a:spcPct val="150000"/>
              </a:lnSpc>
              <a:spcAft>
                <a:spcPts val="300"/>
              </a:spcAft>
              <a:buNone/>
            </a:pPr>
            <a:endParaRPr lang="en-US" sz="2000" dirty="0">
              <a:latin typeface="Times New Roman" panose="02020603050405020304" pitchFamily="18" charset="0"/>
              <a:cs typeface="Times New Roman" panose="02020603050405020304" pitchFamily="18" charset="0"/>
            </a:endParaRPr>
          </a:p>
        </p:txBody>
      </p:sp>
      <p:sp>
        <p:nvSpPr>
          <p:cNvPr id="11" name="Text Placeholder 10">
            <a:extLst>
              <a:ext uri="{FF2B5EF4-FFF2-40B4-BE49-F238E27FC236}">
                <a16:creationId xmlns:a16="http://schemas.microsoft.com/office/drawing/2014/main" id="{AD6B84F2-0AD8-4F7D-97BC-949490653629}"/>
              </a:ext>
            </a:extLst>
          </p:cNvPr>
          <p:cNvSpPr>
            <a:spLocks noGrp="1"/>
          </p:cNvSpPr>
          <p:nvPr>
            <p:ph type="body" sz="quarter" idx="4294967295"/>
          </p:nvPr>
        </p:nvSpPr>
        <p:spPr>
          <a:xfrm>
            <a:off x="6374935" y="1695892"/>
            <a:ext cx="4426415" cy="596349"/>
          </a:xfrm>
        </p:spPr>
        <p:txBody>
          <a:bodyPr>
            <a:normAutofit fontScale="85000" lnSpcReduction="10000"/>
          </a:bodyPr>
          <a:lstStyle/>
          <a:p>
            <a:r>
              <a:rPr lang="en-US" dirty="0" err="1">
                <a:latin typeface="Times New Roman" panose="02020603050405020304" pitchFamily="18" charset="0"/>
                <a:cs typeface="Times New Roman" panose="02020603050405020304" pitchFamily="18" charset="0"/>
              </a:rPr>
              <a:t>Lợi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cạnh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tranh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biệt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hóa</a:t>
            </a:r>
            <a:endParaRPr lang="en-US" dirty="0">
              <a:latin typeface="Times New Roman" panose="02020603050405020304" pitchFamily="18" charset="0"/>
              <a:cs typeface="Times New Roman" panose="02020603050405020304" pitchFamily="18" charset="0"/>
            </a:endParaRPr>
          </a:p>
        </p:txBody>
      </p:sp>
      <p:sp>
        <p:nvSpPr>
          <p:cNvPr id="12" name="Content Placeholder 11">
            <a:extLst>
              <a:ext uri="{FF2B5EF4-FFF2-40B4-BE49-F238E27FC236}">
                <a16:creationId xmlns:a16="http://schemas.microsoft.com/office/drawing/2014/main" id="{1F3D2BBA-E65F-4692-99E3-5278291F1637}"/>
              </a:ext>
            </a:extLst>
          </p:cNvPr>
          <p:cNvSpPr>
            <a:spLocks noGrp="1"/>
          </p:cNvSpPr>
          <p:nvPr>
            <p:ph sz="quarter" idx="4294967295"/>
          </p:nvPr>
        </p:nvSpPr>
        <p:spPr>
          <a:xfrm>
            <a:off x="6475200" y="2307747"/>
            <a:ext cx="5097964" cy="3484095"/>
          </a:xfrm>
        </p:spPr>
        <p:txBody>
          <a:bodyPr/>
          <a:lstStyle/>
          <a:p>
            <a:pPr algn="just">
              <a:lnSpc>
                <a:spcPct val="150000"/>
              </a:lnSpc>
              <a:spcBef>
                <a:spcPts val="300"/>
              </a:spcBef>
              <a:spcAft>
                <a:spcPts val="300"/>
              </a:spcAft>
            </a:pPr>
            <a:r>
              <a:rPr lang="en-US" sz="2000" dirty="0" err="1">
                <a:latin typeface="Times New Roman" panose="02020603050405020304" pitchFamily="18" charset="0"/>
                <a:cs typeface="Times New Roman" panose="02020603050405020304" pitchFamily="18" charset="0"/>
              </a:rPr>
              <a:t>Giá</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trị</a:t>
            </a:r>
            <a:r>
              <a:rPr lang="en-US" sz="2000" dirty="0">
                <a:latin typeface="Times New Roman" panose="02020603050405020304" pitchFamily="18" charset="0"/>
                <a:cs typeface="Times New Roman" panose="02020603050405020304" pitchFamily="18" charset="0"/>
              </a:rPr>
              <a:t> đ</a:t>
            </a:r>
            <a:r>
              <a:rPr lang="vi-VN" sz="2000" dirty="0">
                <a:latin typeface="Times New Roman" panose="02020603050405020304" pitchFamily="18" charset="0"/>
                <a:cs typeface="Times New Roman" panose="02020603050405020304" pitchFamily="18" charset="0"/>
              </a:rPr>
              <a:t>ư</a:t>
            </a:r>
            <a:r>
              <a:rPr lang="en-US" sz="2000" dirty="0" err="1">
                <a:latin typeface="Times New Roman" panose="02020603050405020304" pitchFamily="18" charset="0"/>
                <a:cs typeface="Times New Roman" panose="02020603050405020304" pitchFamily="18" charset="0"/>
              </a:rPr>
              <a:t>ợc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chuyển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cho</a:t>
            </a:r>
            <a:r>
              <a:rPr lang="en-US" sz="2000" dirty="0">
                <a:latin typeface="Times New Roman" panose="02020603050405020304" pitchFamily="18" charset="0"/>
                <a:cs typeface="Times New Roman" panose="02020603050405020304" pitchFamily="18" charset="0"/>
              </a:rPr>
              <a:t> KH </a:t>
            </a:r>
            <a:r>
              <a:rPr lang="en-US" sz="2000" dirty="0" err="1">
                <a:latin typeface="Times New Roman" panose="02020603050405020304" pitchFamily="18" charset="0"/>
                <a:cs typeface="Times New Roman" panose="02020603050405020304" pitchFamily="18" charset="0"/>
              </a:rPr>
              <a:t>thông</a:t>
            </a:r>
            <a:r>
              <a:rPr lang="en-US" sz="2000" dirty="0">
                <a:latin typeface="Times New Roman" panose="02020603050405020304" pitchFamily="18" charset="0"/>
                <a:cs typeface="Times New Roman" panose="02020603050405020304" pitchFamily="18" charset="0"/>
              </a:rPr>
              <a:t> qua </a:t>
            </a:r>
            <a:r>
              <a:rPr lang="en-US" sz="2000" dirty="0" err="1">
                <a:latin typeface="Times New Roman" panose="02020603050405020304" pitchFamily="18" charset="0"/>
                <a:cs typeface="Times New Roman" panose="02020603050405020304" pitchFamily="18" charset="0"/>
              </a:rPr>
              <a:t>sự</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độc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nhất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tính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năng</a:t>
            </a:r>
            <a:r>
              <a:rPr lang="en-US" sz="2000" dirty="0">
                <a:latin typeface="Times New Roman" panose="02020603050405020304" pitchFamily="18" charset="0"/>
                <a:cs typeface="Times New Roman" panose="02020603050405020304" pitchFamily="18" charset="0"/>
              </a:rPr>
              <a:t> SP/DV</a:t>
            </a:r>
          </a:p>
          <a:p>
            <a:pPr algn="just">
              <a:lnSpc>
                <a:spcPct val="150000"/>
              </a:lnSpc>
              <a:spcBef>
                <a:spcPts val="300"/>
              </a:spcBef>
              <a:spcAft>
                <a:spcPts val="300"/>
              </a:spcAft>
            </a:pPr>
            <a:r>
              <a:rPr lang="en-US" sz="2000" dirty="0" err="1">
                <a:latin typeface="Times New Roman" panose="02020603050405020304" pitchFamily="18" charset="0"/>
                <a:cs typeface="Times New Roman" panose="02020603050405020304" pitchFamily="18" charset="0"/>
              </a:rPr>
              <a:t>Nỗ</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lực</a:t>
            </a:r>
            <a:r>
              <a:rPr lang="en-US" sz="2000"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làm</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sản</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phẩm</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hấp</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dẫn</a:t>
            </a:r>
            <a:r>
              <a:rPr lang="en-US" sz="2000" b="1" i="1" dirty="0">
                <a:latin typeface="Times New Roman" panose="02020603050405020304" pitchFamily="18" charset="0"/>
                <a:cs typeface="Times New Roman" panose="02020603050405020304" pitchFamily="18" charset="0"/>
              </a:rPr>
              <a:t> h</a:t>
            </a:r>
            <a:r>
              <a:rPr lang="vi-VN" sz="2000" b="1" i="1" dirty="0">
                <a:latin typeface="Times New Roman" panose="02020603050405020304" pitchFamily="18" charset="0"/>
                <a:cs typeface="Times New Roman" panose="02020603050405020304" pitchFamily="18" charset="0"/>
              </a:rPr>
              <a:t>ơ</a:t>
            </a:r>
            <a:r>
              <a:rPr lang="en-US" sz="2000" b="1" i="1" dirty="0">
                <a:latin typeface="Times New Roman" panose="02020603050405020304" pitchFamily="18" charset="0"/>
                <a:cs typeface="Times New Roman" panose="02020603050405020304" pitchFamily="18" charset="0"/>
              </a:rPr>
              <a:t>n</a:t>
            </a:r>
          </a:p>
          <a:p>
            <a:pPr algn="just">
              <a:lnSpc>
                <a:spcPct val="150000"/>
              </a:lnSpc>
              <a:spcBef>
                <a:spcPts val="300"/>
              </a:spcBef>
              <a:spcAft>
                <a:spcPts val="300"/>
              </a:spcAft>
            </a:pPr>
            <a:r>
              <a:rPr lang="en-US" sz="2000" b="1" i="1" dirty="0">
                <a:latin typeface="Times New Roman" panose="02020603050405020304" pitchFamily="18" charset="0"/>
                <a:cs typeface="Times New Roman" panose="02020603050405020304" pitchFamily="18" charset="0"/>
                <a:sym typeface="Wingdings" panose="05000000000000000000" pitchFamily="2" charset="2"/>
              </a:rPr>
              <a:t>GTGT </a:t>
            </a:r>
            <a:r>
              <a:rPr lang="en-US" sz="2000" b="1" i="1" dirty="0" err="1">
                <a:latin typeface="Times New Roman" panose="02020603050405020304" pitchFamily="18" charset="0"/>
                <a:cs typeface="Times New Roman" panose="02020603050405020304" pitchFamily="18" charset="0"/>
                <a:sym typeface="Wingdings" panose="05000000000000000000" pitchFamily="2" charset="2"/>
              </a:rPr>
              <a:t>mang</a:t>
            </a:r>
            <a:r>
              <a:rPr lang="en-US" sz="2000" b="1" i="1" dirty="0">
                <a:latin typeface="Times New Roman" panose="02020603050405020304" pitchFamily="18" charset="0"/>
                <a:cs typeface="Times New Roman" panose="02020603050405020304" pitchFamily="18" charset="0"/>
                <a:sym typeface="Wingdings" panose="05000000000000000000" pitchFamily="2" charset="2"/>
              </a:rPr>
              <a:t> </a:t>
            </a:r>
            <a:r>
              <a:rPr lang="en-US" sz="2000" b="1" i="1" dirty="0" err="1">
                <a:latin typeface="Times New Roman" panose="02020603050405020304" pitchFamily="18" charset="0"/>
                <a:cs typeface="Times New Roman" panose="02020603050405020304" pitchFamily="18" charset="0"/>
                <a:sym typeface="Wingdings" panose="05000000000000000000" pitchFamily="2" charset="2"/>
              </a:rPr>
              <a:t>lại</a:t>
            </a:r>
            <a:r>
              <a:rPr lang="en-US" sz="2000" b="1" i="1" dirty="0">
                <a:latin typeface="Times New Roman" panose="02020603050405020304" pitchFamily="18" charset="0"/>
                <a:cs typeface="Times New Roman" panose="02020603050405020304" pitchFamily="18" charset="0"/>
                <a:sym typeface="Wingdings" panose="05000000000000000000" pitchFamily="2" charset="2"/>
              </a:rPr>
              <a:t> </a:t>
            </a:r>
            <a:r>
              <a:rPr lang="en-US" sz="2000" b="1" i="1" dirty="0" err="1">
                <a:latin typeface="Times New Roman" panose="02020603050405020304" pitchFamily="18" charset="0"/>
                <a:cs typeface="Times New Roman" panose="02020603050405020304" pitchFamily="18" charset="0"/>
                <a:sym typeface="Wingdings" panose="05000000000000000000" pitchFamily="2" charset="2"/>
              </a:rPr>
              <a:t>cho</a:t>
            </a:r>
            <a:r>
              <a:rPr lang="en-US" sz="2000" b="1" i="1" dirty="0">
                <a:latin typeface="Times New Roman" panose="02020603050405020304" pitchFamily="18" charset="0"/>
                <a:cs typeface="Times New Roman" panose="02020603050405020304" pitchFamily="18" charset="0"/>
                <a:sym typeface="Wingdings" panose="05000000000000000000" pitchFamily="2" charset="2"/>
              </a:rPr>
              <a:t> </a:t>
            </a:r>
            <a:r>
              <a:rPr lang="en-US" sz="2000" b="1" i="1" dirty="0" err="1">
                <a:latin typeface="Times New Roman" panose="02020603050405020304" pitchFamily="18" charset="0"/>
                <a:cs typeface="Times New Roman" panose="02020603050405020304" pitchFamily="18" charset="0"/>
                <a:sym typeface="Wingdings" panose="05000000000000000000" pitchFamily="2" charset="2"/>
              </a:rPr>
              <a:t>khách</a:t>
            </a:r>
            <a:r>
              <a:rPr lang="en-US" sz="2000" b="1" i="1" dirty="0">
                <a:latin typeface="Times New Roman" panose="02020603050405020304" pitchFamily="18" charset="0"/>
                <a:cs typeface="Times New Roman" panose="02020603050405020304" pitchFamily="18" charset="0"/>
                <a:sym typeface="Wingdings" panose="05000000000000000000" pitchFamily="2" charset="2"/>
              </a:rPr>
              <a:t> </a:t>
            </a:r>
            <a:r>
              <a:rPr lang="en-US" sz="2000" b="1" i="1" dirty="0" err="1">
                <a:latin typeface="Times New Roman" panose="02020603050405020304" pitchFamily="18" charset="0"/>
                <a:cs typeface="Times New Roman" panose="02020603050405020304" pitchFamily="18" charset="0"/>
                <a:sym typeface="Wingdings" panose="05000000000000000000" pitchFamily="2" charset="2"/>
              </a:rPr>
              <a:t>hàng</a:t>
            </a:r>
            <a:endParaRPr lang="en-US" sz="2000" dirty="0">
              <a:latin typeface="Times New Roman" panose="02020603050405020304" pitchFamily="18" charset="0"/>
              <a:cs typeface="Times New Roman" panose="02020603050405020304" pitchFamily="18" charset="0"/>
              <a:sym typeface="Wingdings" panose="05000000000000000000" pitchFamily="2" charset="2"/>
            </a:endParaRPr>
          </a:p>
          <a:p>
            <a:pPr algn="just">
              <a:lnSpc>
                <a:spcPct val="150000"/>
              </a:lnSpc>
              <a:spcBef>
                <a:spcPts val="300"/>
              </a:spcBef>
              <a:spcAft>
                <a:spcPts val="300"/>
              </a:spcAft>
            </a:pPr>
            <a:r>
              <a:rPr lang="en-US" sz="2000" b="1" i="1" dirty="0" err="1">
                <a:latin typeface="Times New Roman" panose="02020603050405020304" pitchFamily="18" charset="0"/>
                <a:cs typeface="Times New Roman" panose="02020603050405020304" pitchFamily="18" charset="0"/>
              </a:rPr>
              <a:t>Giá</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bán</a:t>
            </a:r>
            <a:r>
              <a:rPr lang="en-US" sz="2000" b="1" i="1" dirty="0">
                <a:latin typeface="Times New Roman" panose="02020603050405020304" pitchFamily="18" charset="0"/>
                <a:cs typeface="Times New Roman" panose="02020603050405020304" pitchFamily="18" charset="0"/>
              </a:rPr>
              <a:t> </a:t>
            </a:r>
            <a:r>
              <a:rPr lang="en-US" sz="2000" b="1" i="1" dirty="0" err="1">
                <a:latin typeface="Times New Roman" panose="02020603050405020304" pitchFamily="18" charset="0"/>
                <a:cs typeface="Times New Roman" panose="02020603050405020304" pitchFamily="18" charset="0"/>
              </a:rPr>
              <a:t>cao</a:t>
            </a:r>
            <a:r>
              <a:rPr lang="en-US" sz="2000" b="1" i="1" dirty="0">
                <a:latin typeface="Times New Roman" panose="02020603050405020304" pitchFamily="18" charset="0"/>
                <a:cs typeface="Times New Roman" panose="02020603050405020304" pitchFamily="18" charset="0"/>
              </a:rPr>
              <a:t> h</a:t>
            </a:r>
            <a:r>
              <a:rPr lang="vi-VN" sz="2000" b="1" i="1" dirty="0">
                <a:latin typeface="Times New Roman" panose="02020603050405020304" pitchFamily="18" charset="0"/>
                <a:cs typeface="Times New Roman" panose="02020603050405020304" pitchFamily="18" charset="0"/>
              </a:rPr>
              <a:t>ơ</a:t>
            </a:r>
            <a:r>
              <a:rPr lang="en-US" sz="2000" b="1" i="1" dirty="0">
                <a:latin typeface="Times New Roman" panose="02020603050405020304" pitchFamily="18" charset="0"/>
                <a:cs typeface="Times New Roman" panose="02020603050405020304" pitchFamily="18" charset="0"/>
              </a:rPr>
              <a:t>n</a:t>
            </a:r>
            <a:r>
              <a:rPr lang="en-US"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sym typeface="Wingdings" panose="05000000000000000000" pitchFamily="2" charset="2"/>
              </a:rPr>
              <a:t> LN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cân</a:t>
            </a:r>
            <a:r>
              <a:rPr lang="en-US" sz="2000" dirty="0">
                <a:latin typeface="Times New Roman" panose="02020603050405020304" pitchFamily="18" charset="0"/>
                <a:cs typeface="Times New Roman" panose="02020603050405020304" pitchFamily="18" charset="0"/>
                <a:sym typeface="Wingdings" panose="05000000000000000000" pitchFamily="2" charset="2"/>
              </a:rPr>
              <a:t>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biên</a:t>
            </a:r>
            <a:r>
              <a:rPr lang="en-US" sz="2000" dirty="0">
                <a:latin typeface="Times New Roman" panose="02020603050405020304" pitchFamily="18" charset="0"/>
                <a:cs typeface="Times New Roman" panose="02020603050405020304" pitchFamily="18" charset="0"/>
                <a:sym typeface="Wingdings" panose="05000000000000000000" pitchFamily="2" charset="2"/>
              </a:rPr>
              <a:t> </a:t>
            </a:r>
            <a:r>
              <a:rPr lang="en-US" sz="2000" dirty="0" err="1">
                <a:latin typeface="Times New Roman" panose="02020603050405020304" pitchFamily="18" charset="0"/>
                <a:cs typeface="Times New Roman" panose="02020603050405020304" pitchFamily="18" charset="0"/>
                <a:sym typeface="Wingdings" panose="05000000000000000000" pitchFamily="2" charset="2"/>
              </a:rPr>
              <a:t>cao</a:t>
            </a:r>
            <a:r>
              <a:rPr lang="en-US" sz="2000" dirty="0">
                <a:latin typeface="Times New Roman" panose="02020603050405020304" pitchFamily="18" charset="0"/>
                <a:cs typeface="Times New Roman" panose="02020603050405020304" pitchFamily="18" charset="0"/>
                <a:sym typeface="Wingdings" panose="05000000000000000000" pitchFamily="2" charset="2"/>
              </a:rPr>
              <a:t> h</a:t>
            </a:r>
            <a:r>
              <a:rPr lang="vi-VN" sz="2000" dirty="0">
                <a:latin typeface="Times New Roman" panose="02020603050405020304" pitchFamily="18" charset="0"/>
                <a:cs typeface="Times New Roman" panose="02020603050405020304" pitchFamily="18" charset="0"/>
                <a:sym typeface="Wingdings" panose="05000000000000000000" pitchFamily="2" charset="2"/>
              </a:rPr>
              <a:t>ơ</a:t>
            </a:r>
            <a:r>
              <a:rPr lang="en-US" sz="2000" dirty="0">
                <a:latin typeface="Times New Roman" panose="02020603050405020304" pitchFamily="18" charset="0"/>
                <a:cs typeface="Times New Roman" panose="02020603050405020304" pitchFamily="18" charset="0"/>
                <a:sym typeface="Wingdings" panose="05000000000000000000" pitchFamily="2" charset="2"/>
              </a:rPr>
              <a:t>n</a:t>
            </a:r>
          </a:p>
          <a:p>
            <a:pPr marL="0" indent="0" algn="just">
              <a:lnSpc>
                <a:spcPct val="150000"/>
              </a:lnSpc>
              <a:spcBef>
                <a:spcPts val="300"/>
              </a:spcBef>
              <a:spcAft>
                <a:spcPts val="300"/>
              </a:spcAft>
              <a:buNone/>
            </a:pPr>
            <a:endParaRPr lang="en-US" sz="2000" dirty="0">
              <a:latin typeface="Times New Roman" panose="02020603050405020304" pitchFamily="18" charset="0"/>
              <a:cs typeface="Times New Roman" panose="02020603050405020304" pitchFamily="18" charset="0"/>
            </a:endParaRPr>
          </a:p>
        </p:txBody>
      </p:sp>
      <p:sp>
        <p:nvSpPr>
          <p:cNvPr id="13315" name="Slide Number Placeholder 5">
            <a:extLst>
              <a:ext uri="{FF2B5EF4-FFF2-40B4-BE49-F238E27FC236}">
                <a16:creationId xmlns:a16="http://schemas.microsoft.com/office/drawing/2014/main" id="{BA902E62-8849-4B8F-864E-4F000FB6B39C}"/>
              </a:ext>
            </a:extLst>
          </p:cNvPr>
          <p:cNvSpPr>
            <a:spLocks noGrp="1"/>
          </p:cNvSpPr>
          <p:nvPr>
            <p:ph type="sldNum" sz="quarter" idx="12"/>
          </p:nvPr>
        </p:nvSpPr>
        <p:spPr bwMode="auto">
          <a:xfrm>
            <a:off x="10333038" y="6272214"/>
            <a:ext cx="5207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ctr" rtl="0" eaLnBrk="0" fontAlgn="base" hangingPunct="0">
              <a:spcBef>
                <a:spcPct val="0"/>
              </a:spcBef>
              <a:spcAft>
                <a:spcPct val="0"/>
              </a:spcAft>
              <a:defRPr sz="1100" b="1" kern="1200">
                <a:solidFill>
                  <a:srgbClr val="FFFFFF"/>
                </a:solidFill>
                <a:latin typeface="Rockwell" panose="02060603020205020403" pitchFamily="18"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defRPr/>
            </a:pPr>
            <a:fld id="{1759D08D-BC57-47F5-B5B5-3C10D62380F4}" type="slidenum">
              <a:rPr lang="en-US" altLang="en-US" smtClean="0"/>
              <a:pPr>
                <a:defRPr/>
              </a:pPr>
              <a:t>30</a:t>
            </a:fld>
            <a:endParaRPr lang="en-US" altLang="en-US">
              <a:solidFill>
                <a:srgbClr val="FFFFFF"/>
              </a:solidFill>
              <a:latin typeface="Rockwell" panose="02060603020205020403" pitchFamily="18" charset="0"/>
            </a:endParaRPr>
          </a:p>
        </p:txBody>
      </p:sp>
      <p:sp>
        <p:nvSpPr>
          <p:cNvPr id="7" name="Rectangle 3">
            <a:extLst>
              <a:ext uri="{FF2B5EF4-FFF2-40B4-BE49-F238E27FC236}">
                <a16:creationId xmlns:a16="http://schemas.microsoft.com/office/drawing/2014/main" id="{133D96D6-312C-4F28-8D8F-411392D5CC34}"/>
              </a:ext>
            </a:extLst>
          </p:cNvPr>
          <p:cNvSpPr>
            <a:spLocks noChangeArrowheads="1"/>
          </p:cNvSpPr>
          <p:nvPr/>
        </p:nvSpPr>
        <p:spPr bwMode="auto">
          <a:xfrm>
            <a:off x="2490125" y="664160"/>
            <a:ext cx="8748077" cy="459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err="1">
                <a:latin typeface="Times New Roman" panose="02020603050405020304" pitchFamily="18" charset="0"/>
                <a:cs typeface="Times New Roman" panose="02020603050405020304" pitchFamily="18" charset="0"/>
              </a:rPr>
              <a:t>Lợi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thế</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cạnh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tranh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và</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ph</a:t>
            </a:r>
            <a:r>
              <a:rPr lang="vi-VN" altLang="en-US" sz="2400" b="1" dirty="0">
                <a:latin typeface="Times New Roman" panose="02020603050405020304" pitchFamily="18" charset="0"/>
                <a:cs typeface="Times New Roman" panose="02020603050405020304" pitchFamily="18" charset="0"/>
              </a:rPr>
              <a:t>ư</a:t>
            </a:r>
            <a:r>
              <a:rPr lang="en-US" altLang="en-US" sz="2400" b="1" dirty="0" err="1">
                <a:latin typeface="Times New Roman" panose="02020603050405020304" pitchFamily="18" charset="0"/>
                <a:cs typeface="Times New Roman" panose="02020603050405020304" pitchFamily="18" charset="0"/>
              </a:rPr>
              <a:t>ơng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thức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chuyển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giao</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giá</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trị</a:t>
            </a:r>
            <a:endParaRPr lang="en-US" altLang="en-US" sz="2400" b="1" dirty="0">
              <a:latin typeface="Times New Roman" panose="02020603050405020304" pitchFamily="18" charset="0"/>
              <a:cs typeface="Times New Roman" panose="02020603050405020304" pitchFamily="18" charset="0"/>
            </a:endParaRPr>
          </a:p>
        </p:txBody>
      </p:sp>
      <p:sp>
        <p:nvSpPr>
          <p:cNvPr id="13" name="Content Placeholder 5">
            <a:extLst>
              <a:ext uri="{FF2B5EF4-FFF2-40B4-BE49-F238E27FC236}">
                <a16:creationId xmlns:a16="http://schemas.microsoft.com/office/drawing/2014/main" id="{DA658E0D-B7BC-468B-9F15-8E862C67E9DF}"/>
              </a:ext>
            </a:extLst>
          </p:cNvPr>
          <p:cNvSpPr txBox="1">
            <a:spLocks/>
          </p:cNvSpPr>
          <p:nvPr/>
        </p:nvSpPr>
        <p:spPr bwMode="auto">
          <a:xfrm>
            <a:off x="4002482" y="1148644"/>
            <a:ext cx="5369293" cy="487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marL="342900" indent="-342900" algn="l" defTabSz="895350" rtl="0" eaLnBrk="0" fontAlgn="base" hangingPunct="0">
              <a:spcBef>
                <a:spcPct val="0"/>
              </a:spcBef>
              <a:spcAft>
                <a:spcPct val="0"/>
              </a:spcAft>
              <a:buSzPct val="120000"/>
              <a:defRPr sz="1600">
                <a:solidFill>
                  <a:schemeClr val="tx1"/>
                </a:solidFill>
                <a:latin typeface="+mn-lt"/>
                <a:ea typeface="+mn-ea"/>
                <a:cs typeface="+mn-cs"/>
              </a:defRPr>
            </a:lvl1pPr>
            <a:lvl2pPr marL="144463" indent="-142875" algn="l" defTabSz="895350" rtl="0" eaLnBrk="0" fontAlgn="base" hangingPunct="0">
              <a:spcBef>
                <a:spcPct val="0"/>
              </a:spcBef>
              <a:spcAft>
                <a:spcPct val="0"/>
              </a:spcAft>
              <a:buSzPct val="120000"/>
              <a:buChar char="•"/>
              <a:defRPr sz="1600">
                <a:solidFill>
                  <a:schemeClr val="tx1"/>
                </a:solidFill>
                <a:latin typeface="+mn-lt"/>
              </a:defRPr>
            </a:lvl2pPr>
            <a:lvl3pPr marL="295275" indent="-149225" algn="l" defTabSz="895350" rtl="0" eaLnBrk="0" fontAlgn="base" hangingPunct="0">
              <a:spcBef>
                <a:spcPct val="0"/>
              </a:spcBef>
              <a:spcAft>
                <a:spcPct val="0"/>
              </a:spcAft>
              <a:buChar char="–"/>
              <a:defRPr sz="1600">
                <a:solidFill>
                  <a:schemeClr val="tx1"/>
                </a:solidFill>
                <a:latin typeface="+mn-lt"/>
              </a:defRPr>
            </a:lvl3pPr>
            <a:lvl4pPr marL="431800" indent="-134938" algn="l" defTabSz="895350" rtl="0" eaLnBrk="0" fontAlgn="base" hangingPunct="0">
              <a:spcBef>
                <a:spcPct val="0"/>
              </a:spcBef>
              <a:spcAft>
                <a:spcPct val="0"/>
              </a:spcAft>
              <a:buSzPct val="89000"/>
              <a:buChar char="•"/>
              <a:defRPr sz="1600">
                <a:solidFill>
                  <a:schemeClr val="tx1"/>
                </a:solidFill>
                <a:latin typeface="+mn-lt"/>
              </a:defRPr>
            </a:lvl4pPr>
            <a:lvl5pPr marL="582613" indent="-149225" algn="l" defTabSz="895350" rtl="0" eaLnBrk="0" fontAlgn="base" hangingPunct="0">
              <a:spcBef>
                <a:spcPct val="0"/>
              </a:spcBef>
              <a:spcAft>
                <a:spcPct val="0"/>
              </a:spcAft>
              <a:buSzPct val="75000"/>
              <a:buChar char="–"/>
              <a:defRPr sz="1600">
                <a:solidFill>
                  <a:schemeClr val="tx1"/>
                </a:solidFill>
                <a:latin typeface="+mn-lt"/>
              </a:defRPr>
            </a:lvl5pPr>
            <a:lvl6pPr marL="1039813" indent="-149225" algn="l" defTabSz="895350" rtl="0" fontAlgn="base">
              <a:spcBef>
                <a:spcPct val="0"/>
              </a:spcBef>
              <a:spcAft>
                <a:spcPct val="0"/>
              </a:spcAft>
              <a:buSzPct val="75000"/>
              <a:buChar char="–"/>
              <a:defRPr sz="1600">
                <a:solidFill>
                  <a:schemeClr val="tx1"/>
                </a:solidFill>
                <a:latin typeface="+mn-lt"/>
              </a:defRPr>
            </a:lvl6pPr>
            <a:lvl7pPr marL="1497013" indent="-149225" algn="l" defTabSz="895350" rtl="0" fontAlgn="base">
              <a:spcBef>
                <a:spcPct val="0"/>
              </a:spcBef>
              <a:spcAft>
                <a:spcPct val="0"/>
              </a:spcAft>
              <a:buSzPct val="75000"/>
              <a:buChar char="–"/>
              <a:defRPr sz="1600">
                <a:solidFill>
                  <a:schemeClr val="tx1"/>
                </a:solidFill>
                <a:latin typeface="+mn-lt"/>
              </a:defRPr>
            </a:lvl7pPr>
            <a:lvl8pPr marL="1954213" indent="-149225" algn="l" defTabSz="895350" rtl="0" fontAlgn="base">
              <a:spcBef>
                <a:spcPct val="0"/>
              </a:spcBef>
              <a:spcAft>
                <a:spcPct val="0"/>
              </a:spcAft>
              <a:buSzPct val="75000"/>
              <a:buChar char="–"/>
              <a:defRPr sz="1600">
                <a:solidFill>
                  <a:schemeClr val="tx1"/>
                </a:solidFill>
                <a:latin typeface="+mn-lt"/>
              </a:defRPr>
            </a:lvl8pPr>
            <a:lvl9pPr marL="2411413" indent="-149225" algn="l" defTabSz="895350" rtl="0" fontAlgn="base">
              <a:spcBef>
                <a:spcPct val="0"/>
              </a:spcBef>
              <a:spcAft>
                <a:spcPct val="0"/>
              </a:spcAft>
              <a:buSzPct val="75000"/>
              <a:buChar char="–"/>
              <a:defRPr sz="1600">
                <a:solidFill>
                  <a:schemeClr val="tx1"/>
                </a:solidFill>
                <a:latin typeface="+mn-lt"/>
              </a:defRPr>
            </a:lvl9pPr>
          </a:lstStyle>
          <a:p>
            <a:pPr>
              <a:lnSpc>
                <a:spcPct val="150000"/>
              </a:lnSpc>
              <a:spcBef>
                <a:spcPts val="300"/>
              </a:spcBef>
              <a:spcAft>
                <a:spcPts val="300"/>
              </a:spcAft>
            </a:pPr>
            <a:r>
              <a:rPr lang="en-US" sz="2400" b="1" kern="0" dirty="0" err="1">
                <a:latin typeface="Times New Roman" panose="02020603050405020304" pitchFamily="18" charset="0"/>
                <a:cs typeface="Times New Roman" panose="02020603050405020304" pitchFamily="18" charset="0"/>
              </a:rPr>
              <a:t>Dạng</a:t>
            </a:r>
            <a:r>
              <a:rPr lang="en-US" sz="2400" b="1" kern="0" dirty="0">
                <a:latin typeface="Times New Roman" panose="02020603050405020304" pitchFamily="18" charset="0"/>
                <a:cs typeface="Times New Roman" panose="02020603050405020304" pitchFamily="18" charset="0"/>
              </a:rPr>
              <a:t> </a:t>
            </a:r>
            <a:r>
              <a:rPr lang="en-US" sz="2400" b="1" kern="0" dirty="0" err="1">
                <a:latin typeface="Times New Roman" panose="02020603050405020304" pitchFamily="18" charset="0"/>
                <a:cs typeface="Times New Roman" panose="02020603050405020304" pitchFamily="18" charset="0"/>
              </a:rPr>
              <a:t>thức</a:t>
            </a:r>
            <a:r>
              <a:rPr lang="en-US" sz="2400" b="1" kern="0" dirty="0">
                <a:latin typeface="Times New Roman" panose="02020603050405020304" pitchFamily="18" charset="0"/>
                <a:cs typeface="Times New Roman" panose="02020603050405020304" pitchFamily="18" charset="0"/>
              </a:rPr>
              <a:t> </a:t>
            </a:r>
            <a:r>
              <a:rPr lang="en-US" sz="2400" b="1" kern="0" dirty="0" err="1">
                <a:latin typeface="Times New Roman" panose="02020603050405020304" pitchFamily="18" charset="0"/>
                <a:cs typeface="Times New Roman" panose="02020603050405020304" pitchFamily="18" charset="0"/>
              </a:rPr>
              <a:t>của</a:t>
            </a:r>
            <a:r>
              <a:rPr lang="en-US" sz="2400" b="1" kern="0" dirty="0">
                <a:latin typeface="Times New Roman" panose="02020603050405020304" pitchFamily="18" charset="0"/>
                <a:cs typeface="Times New Roman" panose="02020603050405020304" pitchFamily="18" charset="0"/>
              </a:rPr>
              <a:t> </a:t>
            </a:r>
            <a:r>
              <a:rPr lang="en-US" sz="2400" b="1" kern="0" dirty="0" err="1">
                <a:latin typeface="Times New Roman" panose="02020603050405020304" pitchFamily="18" charset="0"/>
                <a:cs typeface="Times New Roman" panose="02020603050405020304" pitchFamily="18" charset="0"/>
              </a:rPr>
              <a:t>lợi</a:t>
            </a:r>
            <a:r>
              <a:rPr lang="en-US" sz="2400" b="1" kern="0" dirty="0">
                <a:latin typeface="Times New Roman" panose="02020603050405020304" pitchFamily="18" charset="0"/>
                <a:cs typeface="Times New Roman" panose="02020603050405020304" pitchFamily="18" charset="0"/>
              </a:rPr>
              <a:t> </a:t>
            </a:r>
            <a:r>
              <a:rPr lang="en-US" sz="2400" b="1" kern="0" dirty="0" err="1">
                <a:latin typeface="Times New Roman" panose="02020603050405020304" pitchFamily="18" charset="0"/>
                <a:cs typeface="Times New Roman" panose="02020603050405020304" pitchFamily="18" charset="0"/>
              </a:rPr>
              <a:t>thế</a:t>
            </a:r>
            <a:r>
              <a:rPr lang="en-US" sz="2400" b="1" kern="0" dirty="0">
                <a:latin typeface="Times New Roman" panose="02020603050405020304" pitchFamily="18" charset="0"/>
                <a:cs typeface="Times New Roman" panose="02020603050405020304" pitchFamily="18" charset="0"/>
              </a:rPr>
              <a:t> </a:t>
            </a:r>
            <a:r>
              <a:rPr lang="en-US" sz="2400" b="1" kern="0" dirty="0" err="1">
                <a:latin typeface="Times New Roman" panose="02020603050405020304" pitchFamily="18" charset="0"/>
                <a:cs typeface="Times New Roman" panose="02020603050405020304" pitchFamily="18" charset="0"/>
              </a:rPr>
              <a:t>cạnh</a:t>
            </a:r>
            <a:r>
              <a:rPr lang="en-US" sz="2400" b="1" kern="0" dirty="0">
                <a:latin typeface="Times New Roman" panose="02020603050405020304" pitchFamily="18" charset="0"/>
                <a:cs typeface="Times New Roman" panose="02020603050405020304" pitchFamily="18" charset="0"/>
              </a:rPr>
              <a:t> </a:t>
            </a:r>
            <a:r>
              <a:rPr lang="en-US" sz="2400" b="1" kern="0" dirty="0" err="1">
                <a:latin typeface="Times New Roman" panose="02020603050405020304" pitchFamily="18" charset="0"/>
                <a:cs typeface="Times New Roman" panose="02020603050405020304" pitchFamily="18" charset="0"/>
              </a:rPr>
              <a:t>tranh</a:t>
            </a:r>
            <a:endParaRPr lang="en-US" sz="2400" b="1" kern="0" dirty="0">
              <a:latin typeface="Times New Roman" panose="02020603050405020304" pitchFamily="18" charset="0"/>
              <a:cs typeface="Times New Roman" panose="02020603050405020304" pitchFamily="18" charset="0"/>
            </a:endParaRPr>
          </a:p>
        </p:txBody>
      </p:sp>
      <p:sp>
        <p:nvSpPr>
          <p:cNvPr id="14" name="Slide Number Placeholder 3">
            <a:extLst>
              <a:ext uri="{FF2B5EF4-FFF2-40B4-BE49-F238E27FC236}">
                <a16:creationId xmlns:a16="http://schemas.microsoft.com/office/drawing/2014/main" id="{DA0B9AC0-D9EF-4C6A-8474-895A6B4E19A9}"/>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30</a:t>
            </a:fld>
            <a:endParaRPr lang="en-US" altLang="en-US" sz="1200" dirty="0"/>
          </a:p>
        </p:txBody>
      </p:sp>
    </p:spTree>
    <p:extLst>
      <p:ext uri="{BB962C8B-B14F-4D97-AF65-F5344CB8AC3E}">
        <p14:creationId xmlns:p14="http://schemas.microsoft.com/office/powerpoint/2010/main" val="228020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lide Number Placeholder 5">
            <a:extLst>
              <a:ext uri="{FF2B5EF4-FFF2-40B4-BE49-F238E27FC236}">
                <a16:creationId xmlns:a16="http://schemas.microsoft.com/office/drawing/2014/main" id="{BA902E62-8849-4B8F-864E-4F000FB6B39C}"/>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2203CBE-8EEE-441D-A31D-02A64615EF35}" type="slidenum">
              <a:rPr lang="en-US" altLang="en-US" smtClean="0">
                <a:solidFill>
                  <a:srgbClr val="FFFFFF"/>
                </a:solidFill>
                <a:latin typeface="Rockwell" panose="02060603020205020403" pitchFamily="18" charset="0"/>
              </a:rPr>
              <a:pPr/>
              <a:t>31</a:t>
            </a:fld>
            <a:endParaRPr lang="en-US" altLang="en-US">
              <a:solidFill>
                <a:srgbClr val="FFFFFF"/>
              </a:solidFill>
              <a:latin typeface="Rockwell" panose="02060603020205020403" pitchFamily="18" charset="0"/>
            </a:endParaRPr>
          </a:p>
        </p:txBody>
      </p:sp>
      <p:sp>
        <p:nvSpPr>
          <p:cNvPr id="7" name="Rectangle 3">
            <a:extLst>
              <a:ext uri="{FF2B5EF4-FFF2-40B4-BE49-F238E27FC236}">
                <a16:creationId xmlns:a16="http://schemas.microsoft.com/office/drawing/2014/main" id="{133D96D6-312C-4F28-8D8F-411392D5CC34}"/>
              </a:ext>
            </a:extLst>
          </p:cNvPr>
          <p:cNvSpPr>
            <a:spLocks noChangeArrowheads="1"/>
          </p:cNvSpPr>
          <p:nvPr/>
        </p:nvSpPr>
        <p:spPr bwMode="auto">
          <a:xfrm>
            <a:off x="2647143" y="724203"/>
            <a:ext cx="8748077" cy="459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err="1">
                <a:latin typeface="Times New Roman" panose="02020603050405020304" pitchFamily="18" charset="0"/>
                <a:cs typeface="Times New Roman" panose="02020603050405020304" pitchFamily="18" charset="0"/>
              </a:rPr>
              <a:t>Xây</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dựng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lợi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thế</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cạnh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tranh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trong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kinh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doanh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grpSp>
        <p:nvGrpSpPr>
          <p:cNvPr id="6" name="Group 20">
            <a:extLst>
              <a:ext uri="{FF2B5EF4-FFF2-40B4-BE49-F238E27FC236}">
                <a16:creationId xmlns:a16="http://schemas.microsoft.com/office/drawing/2014/main" id="{811F8647-A9D7-4272-A03F-2FD8411DBA01}"/>
              </a:ext>
            </a:extLst>
          </p:cNvPr>
          <p:cNvGrpSpPr>
            <a:grpSpLocks/>
          </p:cNvGrpSpPr>
          <p:nvPr/>
        </p:nvGrpSpPr>
        <p:grpSpPr bwMode="auto">
          <a:xfrm>
            <a:off x="1752600" y="1671022"/>
            <a:ext cx="8229600" cy="4003675"/>
            <a:chOff x="144" y="768"/>
            <a:chExt cx="5472" cy="2928"/>
          </a:xfrm>
        </p:grpSpPr>
        <p:sp>
          <p:nvSpPr>
            <p:cNvPr id="8" name="AutoShape 5">
              <a:extLst>
                <a:ext uri="{FF2B5EF4-FFF2-40B4-BE49-F238E27FC236}">
                  <a16:creationId xmlns:a16="http://schemas.microsoft.com/office/drawing/2014/main" id="{11059D8A-4776-408A-A73E-703633911EAE}"/>
                </a:ext>
              </a:extLst>
            </p:cNvPr>
            <p:cNvSpPr>
              <a:spLocks noChangeAspect="1" noChangeArrowheads="1"/>
            </p:cNvSpPr>
            <p:nvPr/>
          </p:nvSpPr>
          <p:spPr bwMode="auto">
            <a:xfrm>
              <a:off x="144" y="768"/>
              <a:ext cx="5472" cy="2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30000"/>
                </a:lnSpc>
                <a:buClr>
                  <a:schemeClr val="accent1"/>
                </a:buClr>
                <a:buSzPct val="85000"/>
                <a:buFont typeface="Wingdings" panose="05000000000000000000" pitchFamily="2" charset="2"/>
                <a:buChar char="q"/>
                <a:defRPr sz="2600">
                  <a:solidFill>
                    <a:schemeClr val="tx1"/>
                  </a:solidFill>
                  <a:latin typeface="Perpetua" panose="02020502060401020303" pitchFamily="18" charset="0"/>
                </a:defRPr>
              </a:lvl1pPr>
              <a:lvl2pPr marL="742950" indent="-285750">
                <a:lnSpc>
                  <a:spcPct val="130000"/>
                </a:lnSpc>
                <a:buClr>
                  <a:schemeClr val="accent2"/>
                </a:buClr>
                <a:buSzPct val="85000"/>
                <a:buFont typeface="Wingdings" panose="05000000000000000000" pitchFamily="2" charset="2"/>
                <a:buChar char="q"/>
                <a:defRPr sz="2400">
                  <a:solidFill>
                    <a:schemeClr val="tx1"/>
                  </a:solidFill>
                  <a:latin typeface="Perpetua" panose="02020502060401020303" pitchFamily="18" charset="0"/>
                </a:defRPr>
              </a:lvl2pPr>
              <a:lvl3pPr marL="1143000" indent="-228600">
                <a:lnSpc>
                  <a:spcPct val="130000"/>
                </a:lnSpc>
                <a:buClr>
                  <a:srgbClr val="E6B1AB"/>
                </a:buClr>
                <a:buSzPct val="85000"/>
                <a:buFont typeface="Wingdings" panose="05000000000000000000" pitchFamily="2" charset="2"/>
                <a:buChar char="q"/>
                <a:defRPr sz="2000">
                  <a:solidFill>
                    <a:schemeClr val="tx1"/>
                  </a:solidFill>
                  <a:latin typeface="Perpetua" panose="02020502060401020303" pitchFamily="18" charset="0"/>
                </a:defRPr>
              </a:lvl3pPr>
              <a:lvl4pPr marL="1600200" indent="-228600">
                <a:lnSpc>
                  <a:spcPct val="130000"/>
                </a:lnSpc>
                <a:buClr>
                  <a:srgbClr val="A28E6A"/>
                </a:buClr>
                <a:buSzPct val="80000"/>
                <a:buFont typeface="Wingdings" panose="05000000000000000000" pitchFamily="2" charset="2"/>
                <a:buChar char="q"/>
                <a:defRPr sz="2000">
                  <a:solidFill>
                    <a:schemeClr val="tx1"/>
                  </a:solidFill>
                  <a:latin typeface="Perpetua" panose="02020502060401020303" pitchFamily="18" charset="0"/>
                </a:defRPr>
              </a:lvl4pPr>
              <a:lvl5pPr marL="2057400" indent="-228600">
                <a:lnSpc>
                  <a:spcPct val="130000"/>
                </a:lnSpc>
                <a:buClr>
                  <a:srgbClr val="A28E6A"/>
                </a:buClr>
                <a:buFont typeface="Wingdings" panose="05000000000000000000" pitchFamily="2" charset="2"/>
                <a:buChar char="q"/>
                <a:defRPr sz="2000">
                  <a:solidFill>
                    <a:schemeClr val="tx1"/>
                  </a:solidFill>
                  <a:latin typeface="Perpetua" panose="02020502060401020303" pitchFamily="18" charset="0"/>
                </a:defRPr>
              </a:lvl5pPr>
              <a:lvl6pPr marL="25146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6pPr>
              <a:lvl7pPr marL="29718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7pPr>
              <a:lvl8pPr marL="34290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8pPr>
              <a:lvl9pPr marL="38862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9pPr>
            </a:lstStyle>
            <a:p>
              <a:pPr eaLnBrk="1" hangingPunct="1">
                <a:lnSpc>
                  <a:spcPct val="100000"/>
                </a:lnSpc>
                <a:buClrTx/>
                <a:buSzTx/>
                <a:buFontTx/>
                <a:buNone/>
              </a:pPr>
              <a:endParaRPr lang="en-US" altLang="en-US" sz="1800"/>
            </a:p>
          </p:txBody>
        </p:sp>
        <p:sp>
          <p:nvSpPr>
            <p:cNvPr id="9" name="Rectangle 6">
              <a:extLst>
                <a:ext uri="{FF2B5EF4-FFF2-40B4-BE49-F238E27FC236}">
                  <a16:creationId xmlns:a16="http://schemas.microsoft.com/office/drawing/2014/main" id="{3E818438-7180-440C-A7C1-5A8FE8072ABD}"/>
                </a:ext>
              </a:extLst>
            </p:cNvPr>
            <p:cNvSpPr>
              <a:spLocks noChangeArrowheads="1"/>
            </p:cNvSpPr>
            <p:nvPr/>
          </p:nvSpPr>
          <p:spPr bwMode="auto">
            <a:xfrm>
              <a:off x="2256" y="827"/>
              <a:ext cx="1031" cy="527"/>
            </a:xfrm>
            <a:prstGeom prst="rect">
              <a:avLst/>
            </a:prstGeom>
            <a:solidFill>
              <a:srgbClr val="FFFF00"/>
            </a:solidFill>
            <a:ln w="19050">
              <a:solidFill>
                <a:srgbClr val="000000"/>
              </a:solidFill>
              <a:miter lim="800000"/>
              <a:headEnd/>
              <a:tailEnd/>
            </a:ln>
          </p:spPr>
          <p:txBody>
            <a:bodyPr/>
            <a:lstStyle>
              <a:lvl1pPr>
                <a:lnSpc>
                  <a:spcPct val="130000"/>
                </a:lnSpc>
                <a:buClr>
                  <a:schemeClr val="accent1"/>
                </a:buClr>
                <a:buSzPct val="85000"/>
                <a:buFont typeface="Wingdings" panose="05000000000000000000" pitchFamily="2" charset="2"/>
                <a:buChar char="q"/>
                <a:defRPr sz="2600">
                  <a:solidFill>
                    <a:schemeClr val="tx1"/>
                  </a:solidFill>
                  <a:latin typeface="Perpetua" panose="02020502060401020303" pitchFamily="18" charset="0"/>
                </a:defRPr>
              </a:lvl1pPr>
              <a:lvl2pPr marL="742950" indent="-285750">
                <a:lnSpc>
                  <a:spcPct val="130000"/>
                </a:lnSpc>
                <a:buClr>
                  <a:schemeClr val="accent2"/>
                </a:buClr>
                <a:buSzPct val="85000"/>
                <a:buFont typeface="Wingdings" panose="05000000000000000000" pitchFamily="2" charset="2"/>
                <a:buChar char="q"/>
                <a:defRPr sz="2400">
                  <a:solidFill>
                    <a:schemeClr val="tx1"/>
                  </a:solidFill>
                  <a:latin typeface="Perpetua" panose="02020502060401020303" pitchFamily="18" charset="0"/>
                </a:defRPr>
              </a:lvl2pPr>
              <a:lvl3pPr marL="1143000" indent="-228600">
                <a:lnSpc>
                  <a:spcPct val="130000"/>
                </a:lnSpc>
                <a:buClr>
                  <a:srgbClr val="E6B1AB"/>
                </a:buClr>
                <a:buSzPct val="85000"/>
                <a:buFont typeface="Wingdings" panose="05000000000000000000" pitchFamily="2" charset="2"/>
                <a:buChar char="q"/>
                <a:defRPr sz="2000">
                  <a:solidFill>
                    <a:schemeClr val="tx1"/>
                  </a:solidFill>
                  <a:latin typeface="Perpetua" panose="02020502060401020303" pitchFamily="18" charset="0"/>
                </a:defRPr>
              </a:lvl3pPr>
              <a:lvl4pPr marL="1600200" indent="-228600">
                <a:lnSpc>
                  <a:spcPct val="130000"/>
                </a:lnSpc>
                <a:buClr>
                  <a:srgbClr val="A28E6A"/>
                </a:buClr>
                <a:buSzPct val="80000"/>
                <a:buFont typeface="Wingdings" panose="05000000000000000000" pitchFamily="2" charset="2"/>
                <a:buChar char="q"/>
                <a:defRPr sz="2000">
                  <a:solidFill>
                    <a:schemeClr val="tx1"/>
                  </a:solidFill>
                  <a:latin typeface="Perpetua" panose="02020502060401020303" pitchFamily="18" charset="0"/>
                </a:defRPr>
              </a:lvl4pPr>
              <a:lvl5pPr marL="2057400" indent="-228600">
                <a:lnSpc>
                  <a:spcPct val="130000"/>
                </a:lnSpc>
                <a:buClr>
                  <a:srgbClr val="A28E6A"/>
                </a:buClr>
                <a:buFont typeface="Wingdings" panose="05000000000000000000" pitchFamily="2" charset="2"/>
                <a:buChar char="q"/>
                <a:defRPr sz="2000">
                  <a:solidFill>
                    <a:schemeClr val="tx1"/>
                  </a:solidFill>
                  <a:latin typeface="Perpetua" panose="02020502060401020303" pitchFamily="18" charset="0"/>
                </a:defRPr>
              </a:lvl5pPr>
              <a:lvl6pPr marL="25146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6pPr>
              <a:lvl7pPr marL="29718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7pPr>
              <a:lvl8pPr marL="34290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8pPr>
              <a:lvl9pPr marL="38862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9pPr>
            </a:lstStyle>
            <a:p>
              <a:pPr algn="ctr" eaLnBrk="1" hangingPunct="1">
                <a:lnSpc>
                  <a:spcPct val="100000"/>
                </a:lnSpc>
                <a:buClrTx/>
                <a:buSzTx/>
                <a:buFontTx/>
                <a:buNone/>
              </a:pPr>
              <a:r>
                <a:rPr lang="en-US" altLang="en-US" sz="1800" b="1">
                  <a:latin typeface="Times New Roman" panose="02020603050405020304" pitchFamily="18" charset="0"/>
                </a:rPr>
                <a:t>Chất lượng </a:t>
              </a:r>
            </a:p>
            <a:p>
              <a:pPr algn="ctr" eaLnBrk="1" hangingPunct="1">
                <a:lnSpc>
                  <a:spcPct val="100000"/>
                </a:lnSpc>
                <a:buClrTx/>
                <a:buSzTx/>
                <a:buFontTx/>
                <a:buNone/>
              </a:pPr>
              <a:r>
                <a:rPr lang="en-US" altLang="en-US" sz="1800" b="1">
                  <a:latin typeface="Times New Roman" panose="02020603050405020304" pitchFamily="18" charset="0"/>
                </a:rPr>
                <a:t>Vượt trội</a:t>
              </a:r>
            </a:p>
          </p:txBody>
        </p:sp>
        <p:sp>
          <p:nvSpPr>
            <p:cNvPr id="10" name="Rectangle 7">
              <a:extLst>
                <a:ext uri="{FF2B5EF4-FFF2-40B4-BE49-F238E27FC236}">
                  <a16:creationId xmlns:a16="http://schemas.microsoft.com/office/drawing/2014/main" id="{DBC68B6E-D09B-4AF8-AA4A-51AB0354B657}"/>
                </a:ext>
              </a:extLst>
            </p:cNvPr>
            <p:cNvSpPr>
              <a:spLocks noChangeArrowheads="1"/>
            </p:cNvSpPr>
            <p:nvPr/>
          </p:nvSpPr>
          <p:spPr bwMode="auto">
            <a:xfrm>
              <a:off x="432" y="1998"/>
              <a:ext cx="966" cy="623"/>
            </a:xfrm>
            <a:prstGeom prst="rect">
              <a:avLst/>
            </a:prstGeom>
            <a:solidFill>
              <a:srgbClr val="FFFF00"/>
            </a:solidFill>
            <a:ln w="19050">
              <a:solidFill>
                <a:srgbClr val="000000"/>
              </a:solidFill>
              <a:miter lim="800000"/>
              <a:headEnd/>
              <a:tailEnd/>
            </a:ln>
          </p:spPr>
          <p:txBody>
            <a:bodyPr/>
            <a:lstStyle>
              <a:lvl1pPr>
                <a:lnSpc>
                  <a:spcPct val="130000"/>
                </a:lnSpc>
                <a:buClr>
                  <a:schemeClr val="accent1"/>
                </a:buClr>
                <a:buSzPct val="85000"/>
                <a:buFont typeface="Wingdings" panose="05000000000000000000" pitchFamily="2" charset="2"/>
                <a:buChar char="q"/>
                <a:defRPr sz="2600">
                  <a:solidFill>
                    <a:schemeClr val="tx1"/>
                  </a:solidFill>
                  <a:latin typeface="Perpetua" panose="02020502060401020303" pitchFamily="18" charset="0"/>
                </a:defRPr>
              </a:lvl1pPr>
              <a:lvl2pPr marL="742950" indent="-285750">
                <a:lnSpc>
                  <a:spcPct val="130000"/>
                </a:lnSpc>
                <a:buClr>
                  <a:schemeClr val="accent2"/>
                </a:buClr>
                <a:buSzPct val="85000"/>
                <a:buFont typeface="Wingdings" panose="05000000000000000000" pitchFamily="2" charset="2"/>
                <a:buChar char="q"/>
                <a:defRPr sz="2400">
                  <a:solidFill>
                    <a:schemeClr val="tx1"/>
                  </a:solidFill>
                  <a:latin typeface="Perpetua" panose="02020502060401020303" pitchFamily="18" charset="0"/>
                </a:defRPr>
              </a:lvl2pPr>
              <a:lvl3pPr marL="1143000" indent="-228600">
                <a:lnSpc>
                  <a:spcPct val="130000"/>
                </a:lnSpc>
                <a:buClr>
                  <a:srgbClr val="E6B1AB"/>
                </a:buClr>
                <a:buSzPct val="85000"/>
                <a:buFont typeface="Wingdings" panose="05000000000000000000" pitchFamily="2" charset="2"/>
                <a:buChar char="q"/>
                <a:defRPr sz="2000">
                  <a:solidFill>
                    <a:schemeClr val="tx1"/>
                  </a:solidFill>
                  <a:latin typeface="Perpetua" panose="02020502060401020303" pitchFamily="18" charset="0"/>
                </a:defRPr>
              </a:lvl3pPr>
              <a:lvl4pPr marL="1600200" indent="-228600">
                <a:lnSpc>
                  <a:spcPct val="130000"/>
                </a:lnSpc>
                <a:buClr>
                  <a:srgbClr val="A28E6A"/>
                </a:buClr>
                <a:buSzPct val="80000"/>
                <a:buFont typeface="Wingdings" panose="05000000000000000000" pitchFamily="2" charset="2"/>
                <a:buChar char="q"/>
                <a:defRPr sz="2000">
                  <a:solidFill>
                    <a:schemeClr val="tx1"/>
                  </a:solidFill>
                  <a:latin typeface="Perpetua" panose="02020502060401020303" pitchFamily="18" charset="0"/>
                </a:defRPr>
              </a:lvl4pPr>
              <a:lvl5pPr marL="2057400" indent="-228600">
                <a:lnSpc>
                  <a:spcPct val="130000"/>
                </a:lnSpc>
                <a:buClr>
                  <a:srgbClr val="A28E6A"/>
                </a:buClr>
                <a:buFont typeface="Wingdings" panose="05000000000000000000" pitchFamily="2" charset="2"/>
                <a:buChar char="q"/>
                <a:defRPr sz="2000">
                  <a:solidFill>
                    <a:schemeClr val="tx1"/>
                  </a:solidFill>
                  <a:latin typeface="Perpetua" panose="02020502060401020303" pitchFamily="18" charset="0"/>
                </a:defRPr>
              </a:lvl5pPr>
              <a:lvl6pPr marL="25146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6pPr>
              <a:lvl7pPr marL="29718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7pPr>
              <a:lvl8pPr marL="34290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8pPr>
              <a:lvl9pPr marL="38862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9pPr>
            </a:lstStyle>
            <a:p>
              <a:pPr algn="ctr">
                <a:lnSpc>
                  <a:spcPct val="100000"/>
                </a:lnSpc>
                <a:spcBef>
                  <a:spcPts val="800"/>
                </a:spcBef>
                <a:buClrTx/>
                <a:buSzTx/>
                <a:buNone/>
              </a:pPr>
              <a:r>
                <a:rPr lang="en-US" altLang="en-US" sz="2000" b="1">
                  <a:latin typeface="Times New Roman" panose="02020603050405020304" pitchFamily="18" charset="0"/>
                </a:rPr>
                <a:t>Hiệu suất  vượt trội</a:t>
              </a:r>
              <a:endParaRPr lang="en-US" altLang="en-US" sz="2000">
                <a:latin typeface="Times New Roman" panose="02020603050405020304" pitchFamily="18" charset="0"/>
              </a:endParaRPr>
            </a:p>
          </p:txBody>
        </p:sp>
        <p:sp>
          <p:nvSpPr>
            <p:cNvPr id="11" name="Rectangle 8">
              <a:extLst>
                <a:ext uri="{FF2B5EF4-FFF2-40B4-BE49-F238E27FC236}">
                  <a16:creationId xmlns:a16="http://schemas.microsoft.com/office/drawing/2014/main" id="{8FAB8D4E-6D78-4DCE-873C-D36838B0BA26}"/>
                </a:ext>
              </a:extLst>
            </p:cNvPr>
            <p:cNvSpPr>
              <a:spLocks noChangeArrowheads="1"/>
            </p:cNvSpPr>
            <p:nvPr/>
          </p:nvSpPr>
          <p:spPr bwMode="auto">
            <a:xfrm>
              <a:off x="2047" y="1666"/>
              <a:ext cx="1508" cy="1249"/>
            </a:xfrm>
            <a:prstGeom prst="rect">
              <a:avLst/>
            </a:prstGeom>
            <a:solidFill>
              <a:srgbClr val="FF66CC"/>
            </a:solidFill>
            <a:ln w="19050">
              <a:solidFill>
                <a:srgbClr val="000000"/>
              </a:solidFill>
              <a:prstDash val="lgDash"/>
              <a:miter lim="800000"/>
              <a:headEnd/>
              <a:tailEnd/>
            </a:ln>
          </p:spPr>
          <p:txBody>
            <a:bodyPr/>
            <a:lstStyle>
              <a:lvl1pPr>
                <a:lnSpc>
                  <a:spcPct val="130000"/>
                </a:lnSpc>
                <a:buClr>
                  <a:schemeClr val="accent1"/>
                </a:buClr>
                <a:buSzPct val="85000"/>
                <a:buFont typeface="Wingdings" panose="05000000000000000000" pitchFamily="2" charset="2"/>
                <a:buChar char="q"/>
                <a:defRPr sz="2600">
                  <a:solidFill>
                    <a:schemeClr val="tx1"/>
                  </a:solidFill>
                  <a:latin typeface="Perpetua" panose="02020502060401020303" pitchFamily="18" charset="0"/>
                </a:defRPr>
              </a:lvl1pPr>
              <a:lvl2pPr marL="742950" indent="-285750">
                <a:lnSpc>
                  <a:spcPct val="130000"/>
                </a:lnSpc>
                <a:buClr>
                  <a:schemeClr val="accent2"/>
                </a:buClr>
                <a:buSzPct val="85000"/>
                <a:buFont typeface="Wingdings" panose="05000000000000000000" pitchFamily="2" charset="2"/>
                <a:buChar char="q"/>
                <a:defRPr sz="2400">
                  <a:solidFill>
                    <a:schemeClr val="tx1"/>
                  </a:solidFill>
                  <a:latin typeface="Perpetua" panose="02020502060401020303" pitchFamily="18" charset="0"/>
                </a:defRPr>
              </a:lvl2pPr>
              <a:lvl3pPr marL="1143000" indent="-228600">
                <a:lnSpc>
                  <a:spcPct val="130000"/>
                </a:lnSpc>
                <a:buClr>
                  <a:srgbClr val="E6B1AB"/>
                </a:buClr>
                <a:buSzPct val="85000"/>
                <a:buFont typeface="Wingdings" panose="05000000000000000000" pitchFamily="2" charset="2"/>
                <a:buChar char="q"/>
                <a:defRPr sz="2000">
                  <a:solidFill>
                    <a:schemeClr val="tx1"/>
                  </a:solidFill>
                  <a:latin typeface="Perpetua" panose="02020502060401020303" pitchFamily="18" charset="0"/>
                </a:defRPr>
              </a:lvl3pPr>
              <a:lvl4pPr marL="1600200" indent="-228600">
                <a:lnSpc>
                  <a:spcPct val="130000"/>
                </a:lnSpc>
                <a:buClr>
                  <a:srgbClr val="A28E6A"/>
                </a:buClr>
                <a:buSzPct val="80000"/>
                <a:buFont typeface="Wingdings" panose="05000000000000000000" pitchFamily="2" charset="2"/>
                <a:buChar char="q"/>
                <a:defRPr sz="2000">
                  <a:solidFill>
                    <a:schemeClr val="tx1"/>
                  </a:solidFill>
                  <a:latin typeface="Perpetua" panose="02020502060401020303" pitchFamily="18" charset="0"/>
                </a:defRPr>
              </a:lvl4pPr>
              <a:lvl5pPr marL="2057400" indent="-228600">
                <a:lnSpc>
                  <a:spcPct val="130000"/>
                </a:lnSpc>
                <a:buClr>
                  <a:srgbClr val="A28E6A"/>
                </a:buClr>
                <a:buFont typeface="Wingdings" panose="05000000000000000000" pitchFamily="2" charset="2"/>
                <a:buChar char="q"/>
                <a:defRPr sz="2000">
                  <a:solidFill>
                    <a:schemeClr val="tx1"/>
                  </a:solidFill>
                  <a:latin typeface="Perpetua" panose="02020502060401020303" pitchFamily="18" charset="0"/>
                </a:defRPr>
              </a:lvl5pPr>
              <a:lvl6pPr marL="25146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6pPr>
              <a:lvl7pPr marL="29718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7pPr>
              <a:lvl8pPr marL="34290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8pPr>
              <a:lvl9pPr marL="38862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9pPr>
            </a:lstStyle>
            <a:p>
              <a:pPr algn="ctr" eaLnBrk="1" hangingPunct="1">
                <a:lnSpc>
                  <a:spcPct val="100000"/>
                </a:lnSpc>
                <a:buClrTx/>
                <a:buSzTx/>
                <a:buFontTx/>
                <a:buNone/>
              </a:pPr>
              <a:r>
                <a:rPr lang="en-US" altLang="en-US" sz="2000" b="1">
                  <a:solidFill>
                    <a:srgbClr val="0000CC"/>
                  </a:solidFill>
                  <a:latin typeface="Times New Roman" panose="02020603050405020304" pitchFamily="18" charset="0"/>
                </a:rPr>
                <a:t>Lợi thế cạnh tranh</a:t>
              </a:r>
            </a:p>
            <a:p>
              <a:pPr eaLnBrk="1" hangingPunct="1">
                <a:lnSpc>
                  <a:spcPct val="100000"/>
                </a:lnSpc>
                <a:buClrTx/>
                <a:buSzTx/>
                <a:buFontTx/>
                <a:buNone/>
              </a:pPr>
              <a:endParaRPr lang="en-US" altLang="en-US" sz="2000">
                <a:latin typeface="Arial" panose="020B0604020202020204" pitchFamily="34" charset="0"/>
              </a:endParaRPr>
            </a:p>
          </p:txBody>
        </p:sp>
        <p:sp>
          <p:nvSpPr>
            <p:cNvPr id="12" name="Rectangle 9">
              <a:extLst>
                <a:ext uri="{FF2B5EF4-FFF2-40B4-BE49-F238E27FC236}">
                  <a16:creationId xmlns:a16="http://schemas.microsoft.com/office/drawing/2014/main" id="{955CE71E-968F-4BC1-9622-94485FE2E644}"/>
                </a:ext>
              </a:extLst>
            </p:cNvPr>
            <p:cNvSpPr>
              <a:spLocks noChangeArrowheads="1"/>
            </p:cNvSpPr>
            <p:nvPr/>
          </p:nvSpPr>
          <p:spPr bwMode="auto">
            <a:xfrm>
              <a:off x="4188" y="1881"/>
              <a:ext cx="1284" cy="761"/>
            </a:xfrm>
            <a:prstGeom prst="rect">
              <a:avLst/>
            </a:prstGeom>
            <a:solidFill>
              <a:srgbClr val="FFFF00"/>
            </a:solidFill>
            <a:ln w="19050">
              <a:solidFill>
                <a:srgbClr val="000000"/>
              </a:solidFill>
              <a:miter lim="800000"/>
              <a:headEnd/>
              <a:tailEnd/>
            </a:ln>
          </p:spPr>
          <p:txBody>
            <a:bodyPr/>
            <a:lstStyle>
              <a:lvl1pPr>
                <a:lnSpc>
                  <a:spcPct val="130000"/>
                </a:lnSpc>
                <a:buClr>
                  <a:schemeClr val="accent1"/>
                </a:buClr>
                <a:buSzPct val="85000"/>
                <a:buFont typeface="Wingdings" panose="05000000000000000000" pitchFamily="2" charset="2"/>
                <a:buChar char="q"/>
                <a:defRPr sz="2600">
                  <a:solidFill>
                    <a:schemeClr val="tx1"/>
                  </a:solidFill>
                  <a:latin typeface="Perpetua" panose="02020502060401020303" pitchFamily="18" charset="0"/>
                </a:defRPr>
              </a:lvl1pPr>
              <a:lvl2pPr marL="742950" indent="-285750">
                <a:lnSpc>
                  <a:spcPct val="130000"/>
                </a:lnSpc>
                <a:buClr>
                  <a:schemeClr val="accent2"/>
                </a:buClr>
                <a:buSzPct val="85000"/>
                <a:buFont typeface="Wingdings" panose="05000000000000000000" pitchFamily="2" charset="2"/>
                <a:buChar char="q"/>
                <a:defRPr sz="2400">
                  <a:solidFill>
                    <a:schemeClr val="tx1"/>
                  </a:solidFill>
                  <a:latin typeface="Perpetua" panose="02020502060401020303" pitchFamily="18" charset="0"/>
                </a:defRPr>
              </a:lvl2pPr>
              <a:lvl3pPr marL="1143000" indent="-228600">
                <a:lnSpc>
                  <a:spcPct val="130000"/>
                </a:lnSpc>
                <a:buClr>
                  <a:srgbClr val="E6B1AB"/>
                </a:buClr>
                <a:buSzPct val="85000"/>
                <a:buFont typeface="Wingdings" panose="05000000000000000000" pitchFamily="2" charset="2"/>
                <a:buChar char="q"/>
                <a:defRPr sz="2000">
                  <a:solidFill>
                    <a:schemeClr val="tx1"/>
                  </a:solidFill>
                  <a:latin typeface="Perpetua" panose="02020502060401020303" pitchFamily="18" charset="0"/>
                </a:defRPr>
              </a:lvl3pPr>
              <a:lvl4pPr marL="1600200" indent="-228600">
                <a:lnSpc>
                  <a:spcPct val="130000"/>
                </a:lnSpc>
                <a:buClr>
                  <a:srgbClr val="A28E6A"/>
                </a:buClr>
                <a:buSzPct val="80000"/>
                <a:buFont typeface="Wingdings" panose="05000000000000000000" pitchFamily="2" charset="2"/>
                <a:buChar char="q"/>
                <a:defRPr sz="2000">
                  <a:solidFill>
                    <a:schemeClr val="tx1"/>
                  </a:solidFill>
                  <a:latin typeface="Perpetua" panose="02020502060401020303" pitchFamily="18" charset="0"/>
                </a:defRPr>
              </a:lvl4pPr>
              <a:lvl5pPr marL="2057400" indent="-228600">
                <a:lnSpc>
                  <a:spcPct val="130000"/>
                </a:lnSpc>
                <a:buClr>
                  <a:srgbClr val="A28E6A"/>
                </a:buClr>
                <a:buFont typeface="Wingdings" panose="05000000000000000000" pitchFamily="2" charset="2"/>
                <a:buChar char="q"/>
                <a:defRPr sz="2000">
                  <a:solidFill>
                    <a:schemeClr val="tx1"/>
                  </a:solidFill>
                  <a:latin typeface="Perpetua" panose="02020502060401020303" pitchFamily="18" charset="0"/>
                </a:defRPr>
              </a:lvl5pPr>
              <a:lvl6pPr marL="25146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6pPr>
              <a:lvl7pPr marL="29718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7pPr>
              <a:lvl8pPr marL="34290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8pPr>
              <a:lvl9pPr marL="38862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9pPr>
            </a:lstStyle>
            <a:p>
              <a:pPr algn="ctr" eaLnBrk="1" hangingPunct="1">
                <a:lnSpc>
                  <a:spcPct val="100000"/>
                </a:lnSpc>
                <a:buClrTx/>
                <a:buSzTx/>
                <a:buFontTx/>
                <a:buNone/>
              </a:pPr>
              <a:r>
                <a:rPr lang="en-US" altLang="en-US" sz="2000" b="1">
                  <a:latin typeface="Times New Roman" panose="02020603050405020304" pitchFamily="18" charset="0"/>
                </a:rPr>
                <a:t>Đáp ứng </a:t>
              </a:r>
            </a:p>
            <a:p>
              <a:pPr algn="ctr" eaLnBrk="1" hangingPunct="1">
                <a:lnSpc>
                  <a:spcPct val="100000"/>
                </a:lnSpc>
                <a:buClrTx/>
                <a:buSzTx/>
                <a:buFontTx/>
                <a:buNone/>
              </a:pPr>
              <a:r>
                <a:rPr lang="en-US" altLang="en-US" sz="2000" b="1">
                  <a:latin typeface="Times New Roman" panose="02020603050405020304" pitchFamily="18" charset="0"/>
                </a:rPr>
                <a:t>khách hàng </a:t>
              </a:r>
            </a:p>
            <a:p>
              <a:pPr algn="ctr" eaLnBrk="1" hangingPunct="1">
                <a:lnSpc>
                  <a:spcPct val="100000"/>
                </a:lnSpc>
                <a:buClrTx/>
                <a:buSzTx/>
                <a:buFontTx/>
                <a:buNone/>
              </a:pPr>
              <a:r>
                <a:rPr lang="en-US" altLang="en-US" sz="2000" b="1">
                  <a:latin typeface="Times New Roman" panose="02020603050405020304" pitchFamily="18" charset="0"/>
                </a:rPr>
                <a:t>Vượt trội</a:t>
              </a:r>
            </a:p>
          </p:txBody>
        </p:sp>
        <p:sp>
          <p:nvSpPr>
            <p:cNvPr id="13" name="Rectangle 10">
              <a:extLst>
                <a:ext uri="{FF2B5EF4-FFF2-40B4-BE49-F238E27FC236}">
                  <a16:creationId xmlns:a16="http://schemas.microsoft.com/office/drawing/2014/main" id="{8854BEA8-5F55-41E3-8D4C-6E65724F2716}"/>
                </a:ext>
              </a:extLst>
            </p:cNvPr>
            <p:cNvSpPr>
              <a:spLocks noChangeArrowheads="1"/>
            </p:cNvSpPr>
            <p:nvPr/>
          </p:nvSpPr>
          <p:spPr bwMode="auto">
            <a:xfrm>
              <a:off x="2285" y="3228"/>
              <a:ext cx="1071" cy="468"/>
            </a:xfrm>
            <a:prstGeom prst="rect">
              <a:avLst/>
            </a:prstGeom>
            <a:solidFill>
              <a:srgbClr val="FFFF00"/>
            </a:solidFill>
            <a:ln w="19050">
              <a:solidFill>
                <a:srgbClr val="000000"/>
              </a:solidFill>
              <a:miter lim="800000"/>
              <a:headEnd/>
              <a:tailEnd/>
            </a:ln>
          </p:spPr>
          <p:txBody>
            <a:bodyPr/>
            <a:lstStyle>
              <a:lvl1pPr>
                <a:lnSpc>
                  <a:spcPct val="130000"/>
                </a:lnSpc>
                <a:buClr>
                  <a:schemeClr val="accent1"/>
                </a:buClr>
                <a:buSzPct val="85000"/>
                <a:buFont typeface="Wingdings" panose="05000000000000000000" pitchFamily="2" charset="2"/>
                <a:buChar char="q"/>
                <a:defRPr sz="2600">
                  <a:solidFill>
                    <a:schemeClr val="tx1"/>
                  </a:solidFill>
                  <a:latin typeface="Perpetua" panose="02020502060401020303" pitchFamily="18" charset="0"/>
                </a:defRPr>
              </a:lvl1pPr>
              <a:lvl2pPr marL="742950" indent="-285750">
                <a:lnSpc>
                  <a:spcPct val="130000"/>
                </a:lnSpc>
                <a:buClr>
                  <a:schemeClr val="accent2"/>
                </a:buClr>
                <a:buSzPct val="85000"/>
                <a:buFont typeface="Wingdings" panose="05000000000000000000" pitchFamily="2" charset="2"/>
                <a:buChar char="q"/>
                <a:defRPr sz="2400">
                  <a:solidFill>
                    <a:schemeClr val="tx1"/>
                  </a:solidFill>
                  <a:latin typeface="Perpetua" panose="02020502060401020303" pitchFamily="18" charset="0"/>
                </a:defRPr>
              </a:lvl2pPr>
              <a:lvl3pPr marL="1143000" indent="-228600">
                <a:lnSpc>
                  <a:spcPct val="130000"/>
                </a:lnSpc>
                <a:buClr>
                  <a:srgbClr val="E6B1AB"/>
                </a:buClr>
                <a:buSzPct val="85000"/>
                <a:buFont typeface="Wingdings" panose="05000000000000000000" pitchFamily="2" charset="2"/>
                <a:buChar char="q"/>
                <a:defRPr sz="2000">
                  <a:solidFill>
                    <a:schemeClr val="tx1"/>
                  </a:solidFill>
                  <a:latin typeface="Perpetua" panose="02020502060401020303" pitchFamily="18" charset="0"/>
                </a:defRPr>
              </a:lvl3pPr>
              <a:lvl4pPr marL="1600200" indent="-228600">
                <a:lnSpc>
                  <a:spcPct val="130000"/>
                </a:lnSpc>
                <a:buClr>
                  <a:srgbClr val="A28E6A"/>
                </a:buClr>
                <a:buSzPct val="80000"/>
                <a:buFont typeface="Wingdings" panose="05000000000000000000" pitchFamily="2" charset="2"/>
                <a:buChar char="q"/>
                <a:defRPr sz="2000">
                  <a:solidFill>
                    <a:schemeClr val="tx1"/>
                  </a:solidFill>
                  <a:latin typeface="Perpetua" panose="02020502060401020303" pitchFamily="18" charset="0"/>
                </a:defRPr>
              </a:lvl4pPr>
              <a:lvl5pPr marL="2057400" indent="-228600">
                <a:lnSpc>
                  <a:spcPct val="130000"/>
                </a:lnSpc>
                <a:buClr>
                  <a:srgbClr val="A28E6A"/>
                </a:buClr>
                <a:buFont typeface="Wingdings" panose="05000000000000000000" pitchFamily="2" charset="2"/>
                <a:buChar char="q"/>
                <a:defRPr sz="2000">
                  <a:solidFill>
                    <a:schemeClr val="tx1"/>
                  </a:solidFill>
                  <a:latin typeface="Perpetua" panose="02020502060401020303" pitchFamily="18" charset="0"/>
                </a:defRPr>
              </a:lvl5pPr>
              <a:lvl6pPr marL="25146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6pPr>
              <a:lvl7pPr marL="29718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7pPr>
              <a:lvl8pPr marL="34290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8pPr>
              <a:lvl9pPr marL="38862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9pPr>
            </a:lstStyle>
            <a:p>
              <a:pPr algn="ctr" eaLnBrk="1" hangingPunct="1">
                <a:lnSpc>
                  <a:spcPct val="100000"/>
                </a:lnSpc>
                <a:buClrTx/>
                <a:buSzTx/>
                <a:buFontTx/>
                <a:buNone/>
              </a:pPr>
              <a:r>
                <a:rPr lang="en-US" altLang="en-US" sz="2000" b="1">
                  <a:latin typeface="Times New Roman" panose="02020603050405020304" pitchFamily="18" charset="0"/>
                </a:rPr>
                <a:t>Sự đổi mới</a:t>
              </a:r>
            </a:p>
            <a:p>
              <a:pPr algn="ctr" eaLnBrk="1" hangingPunct="1">
                <a:lnSpc>
                  <a:spcPct val="100000"/>
                </a:lnSpc>
                <a:buClrTx/>
                <a:buSzTx/>
                <a:buFontTx/>
                <a:buNone/>
              </a:pPr>
              <a:r>
                <a:rPr lang="en-US" altLang="en-US" sz="2000" b="1">
                  <a:latin typeface="Times New Roman" panose="02020603050405020304" pitchFamily="18" charset="0"/>
                </a:rPr>
                <a:t>Vượt trội</a:t>
              </a:r>
            </a:p>
          </p:txBody>
        </p:sp>
        <p:sp>
          <p:nvSpPr>
            <p:cNvPr id="14" name="Rectangle 11">
              <a:extLst>
                <a:ext uri="{FF2B5EF4-FFF2-40B4-BE49-F238E27FC236}">
                  <a16:creationId xmlns:a16="http://schemas.microsoft.com/office/drawing/2014/main" id="{9C496077-D8C3-4708-B677-35F0AF750B4F}"/>
                </a:ext>
              </a:extLst>
            </p:cNvPr>
            <p:cNvSpPr>
              <a:spLocks noChangeArrowheads="1"/>
            </p:cNvSpPr>
            <p:nvPr/>
          </p:nvSpPr>
          <p:spPr bwMode="auto">
            <a:xfrm>
              <a:off x="2208" y="2016"/>
              <a:ext cx="1190" cy="625"/>
            </a:xfrm>
            <a:prstGeom prst="rect">
              <a:avLst/>
            </a:prstGeom>
            <a:solidFill>
              <a:srgbClr val="00CCFF"/>
            </a:solidFill>
            <a:ln w="12700">
              <a:solidFill>
                <a:srgbClr val="000000"/>
              </a:solidFill>
              <a:prstDash val="dash"/>
              <a:miter lim="800000"/>
              <a:headEnd/>
              <a:tailEnd/>
            </a:ln>
          </p:spPr>
          <p:txBody>
            <a:bodyPr/>
            <a:lstStyle>
              <a:lvl1pPr>
                <a:lnSpc>
                  <a:spcPct val="130000"/>
                </a:lnSpc>
                <a:buClr>
                  <a:schemeClr val="accent1"/>
                </a:buClr>
                <a:buSzPct val="85000"/>
                <a:buFont typeface="Wingdings" panose="05000000000000000000" pitchFamily="2" charset="2"/>
                <a:buChar char="q"/>
                <a:defRPr sz="2600">
                  <a:solidFill>
                    <a:schemeClr val="tx1"/>
                  </a:solidFill>
                  <a:latin typeface="Perpetua" panose="02020502060401020303" pitchFamily="18" charset="0"/>
                </a:defRPr>
              </a:lvl1pPr>
              <a:lvl2pPr marL="742950" indent="-285750">
                <a:lnSpc>
                  <a:spcPct val="130000"/>
                </a:lnSpc>
                <a:buClr>
                  <a:schemeClr val="accent2"/>
                </a:buClr>
                <a:buSzPct val="85000"/>
                <a:buFont typeface="Wingdings" panose="05000000000000000000" pitchFamily="2" charset="2"/>
                <a:buChar char="q"/>
                <a:defRPr sz="2400">
                  <a:solidFill>
                    <a:schemeClr val="tx1"/>
                  </a:solidFill>
                  <a:latin typeface="Perpetua" panose="02020502060401020303" pitchFamily="18" charset="0"/>
                </a:defRPr>
              </a:lvl2pPr>
              <a:lvl3pPr marL="1143000" indent="-228600">
                <a:lnSpc>
                  <a:spcPct val="130000"/>
                </a:lnSpc>
                <a:buClr>
                  <a:srgbClr val="E6B1AB"/>
                </a:buClr>
                <a:buSzPct val="85000"/>
                <a:buFont typeface="Wingdings" panose="05000000000000000000" pitchFamily="2" charset="2"/>
                <a:buChar char="q"/>
                <a:defRPr sz="2000">
                  <a:solidFill>
                    <a:schemeClr val="tx1"/>
                  </a:solidFill>
                  <a:latin typeface="Perpetua" panose="02020502060401020303" pitchFamily="18" charset="0"/>
                </a:defRPr>
              </a:lvl3pPr>
              <a:lvl4pPr marL="1600200" indent="-228600">
                <a:lnSpc>
                  <a:spcPct val="130000"/>
                </a:lnSpc>
                <a:buClr>
                  <a:srgbClr val="A28E6A"/>
                </a:buClr>
                <a:buSzPct val="80000"/>
                <a:buFont typeface="Wingdings" panose="05000000000000000000" pitchFamily="2" charset="2"/>
                <a:buChar char="q"/>
                <a:defRPr sz="2000">
                  <a:solidFill>
                    <a:schemeClr val="tx1"/>
                  </a:solidFill>
                  <a:latin typeface="Perpetua" panose="02020502060401020303" pitchFamily="18" charset="0"/>
                </a:defRPr>
              </a:lvl4pPr>
              <a:lvl5pPr marL="2057400" indent="-228600">
                <a:lnSpc>
                  <a:spcPct val="130000"/>
                </a:lnSpc>
                <a:buClr>
                  <a:srgbClr val="A28E6A"/>
                </a:buClr>
                <a:buFont typeface="Wingdings" panose="05000000000000000000" pitchFamily="2" charset="2"/>
                <a:buChar char="q"/>
                <a:defRPr sz="2000">
                  <a:solidFill>
                    <a:schemeClr val="tx1"/>
                  </a:solidFill>
                  <a:latin typeface="Perpetua" panose="02020502060401020303" pitchFamily="18" charset="0"/>
                </a:defRPr>
              </a:lvl5pPr>
              <a:lvl6pPr marL="25146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6pPr>
              <a:lvl7pPr marL="29718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7pPr>
              <a:lvl8pPr marL="34290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8pPr>
              <a:lvl9pPr marL="3886200" indent="-228600" eaLnBrk="0" fontAlgn="base" hangingPunct="0">
                <a:lnSpc>
                  <a:spcPct val="130000"/>
                </a:lnSpc>
                <a:spcBef>
                  <a:spcPct val="0"/>
                </a:spcBef>
                <a:spcAft>
                  <a:spcPct val="0"/>
                </a:spcAft>
                <a:buClr>
                  <a:srgbClr val="A28E6A"/>
                </a:buClr>
                <a:buFont typeface="Wingdings" panose="05000000000000000000" pitchFamily="2" charset="2"/>
                <a:buChar char="q"/>
                <a:defRPr sz="2000">
                  <a:solidFill>
                    <a:schemeClr val="tx1"/>
                  </a:solidFill>
                  <a:latin typeface="Perpetua" panose="02020502060401020303" pitchFamily="18" charset="0"/>
                </a:defRPr>
              </a:lvl9pPr>
            </a:lstStyle>
            <a:p>
              <a:pPr eaLnBrk="1" hangingPunct="1">
                <a:lnSpc>
                  <a:spcPct val="110000"/>
                </a:lnSpc>
                <a:spcBef>
                  <a:spcPct val="10000"/>
                </a:spcBef>
                <a:buClrTx/>
                <a:buSzTx/>
                <a:buFont typeface=".VnTime" pitchFamily="34" charset="0"/>
                <a:buChar char="-"/>
              </a:pPr>
              <a:r>
                <a:rPr lang="en-US" altLang="en-US" sz="1800" b="1">
                  <a:solidFill>
                    <a:srgbClr val="800000"/>
                  </a:solidFill>
                  <a:latin typeface="Times New Roman" panose="02020603050405020304" pitchFamily="18" charset="0"/>
                </a:rPr>
                <a:t>Chi phí thấp</a:t>
              </a:r>
            </a:p>
            <a:p>
              <a:pPr eaLnBrk="1" hangingPunct="1">
                <a:lnSpc>
                  <a:spcPct val="110000"/>
                </a:lnSpc>
                <a:spcBef>
                  <a:spcPct val="10000"/>
                </a:spcBef>
                <a:buClrTx/>
                <a:buSzTx/>
                <a:buFont typeface=".VnTime" pitchFamily="34" charset="0"/>
                <a:buChar char="-"/>
              </a:pPr>
              <a:r>
                <a:rPr lang="en-US" altLang="en-US" sz="1800" b="1">
                  <a:solidFill>
                    <a:srgbClr val="800000"/>
                  </a:solidFill>
                  <a:latin typeface="Times New Roman" panose="02020603050405020304" pitchFamily="18" charset="0"/>
                </a:rPr>
                <a:t>Khác biệt hóa</a:t>
              </a:r>
            </a:p>
          </p:txBody>
        </p:sp>
        <p:sp>
          <p:nvSpPr>
            <p:cNvPr id="15" name="Line 12">
              <a:extLst>
                <a:ext uri="{FF2B5EF4-FFF2-40B4-BE49-F238E27FC236}">
                  <a16:creationId xmlns:a16="http://schemas.microsoft.com/office/drawing/2014/main" id="{8AF1E300-5F7C-4DF9-B8C5-CE92F4349B9B}"/>
                </a:ext>
              </a:extLst>
            </p:cNvPr>
            <p:cNvSpPr>
              <a:spLocks noChangeShapeType="1"/>
            </p:cNvSpPr>
            <p:nvPr/>
          </p:nvSpPr>
          <p:spPr bwMode="auto">
            <a:xfrm>
              <a:off x="1392" y="2291"/>
              <a:ext cx="655" cy="1"/>
            </a:xfrm>
            <a:prstGeom prst="line">
              <a:avLst/>
            </a:prstGeom>
            <a:noFill/>
            <a:ln w="44450">
              <a:solidFill>
                <a:srgbClr val="000000"/>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16" name="Line 13">
              <a:extLst>
                <a:ext uri="{FF2B5EF4-FFF2-40B4-BE49-F238E27FC236}">
                  <a16:creationId xmlns:a16="http://schemas.microsoft.com/office/drawing/2014/main" id="{A9EB2339-78B6-4764-BB3C-BDBB509A2D42}"/>
                </a:ext>
              </a:extLst>
            </p:cNvPr>
            <p:cNvSpPr>
              <a:spLocks noChangeShapeType="1"/>
            </p:cNvSpPr>
            <p:nvPr/>
          </p:nvSpPr>
          <p:spPr bwMode="auto">
            <a:xfrm flipH="1">
              <a:off x="3552" y="2291"/>
              <a:ext cx="635" cy="0"/>
            </a:xfrm>
            <a:prstGeom prst="line">
              <a:avLst/>
            </a:prstGeom>
            <a:noFill/>
            <a:ln w="44450">
              <a:solidFill>
                <a:srgbClr val="000000"/>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17" name="Line 14">
              <a:extLst>
                <a:ext uri="{FF2B5EF4-FFF2-40B4-BE49-F238E27FC236}">
                  <a16:creationId xmlns:a16="http://schemas.microsoft.com/office/drawing/2014/main" id="{B89A714C-2062-4D83-837A-D1990F22F9D7}"/>
                </a:ext>
              </a:extLst>
            </p:cNvPr>
            <p:cNvSpPr>
              <a:spLocks noChangeShapeType="1"/>
            </p:cNvSpPr>
            <p:nvPr/>
          </p:nvSpPr>
          <p:spPr bwMode="auto">
            <a:xfrm flipV="1">
              <a:off x="2761" y="2915"/>
              <a:ext cx="1" cy="313"/>
            </a:xfrm>
            <a:prstGeom prst="line">
              <a:avLst/>
            </a:prstGeom>
            <a:noFill/>
            <a:ln w="44450">
              <a:solidFill>
                <a:srgbClr val="000000"/>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18" name="Line 15">
              <a:extLst>
                <a:ext uri="{FF2B5EF4-FFF2-40B4-BE49-F238E27FC236}">
                  <a16:creationId xmlns:a16="http://schemas.microsoft.com/office/drawing/2014/main" id="{F77F5AD6-85A1-4CBE-AF2B-9982898BC79A}"/>
                </a:ext>
              </a:extLst>
            </p:cNvPr>
            <p:cNvSpPr>
              <a:spLocks noChangeShapeType="1"/>
            </p:cNvSpPr>
            <p:nvPr/>
          </p:nvSpPr>
          <p:spPr bwMode="auto">
            <a:xfrm>
              <a:off x="2761" y="1354"/>
              <a:ext cx="0" cy="313"/>
            </a:xfrm>
            <a:prstGeom prst="line">
              <a:avLst/>
            </a:prstGeom>
            <a:noFill/>
            <a:ln w="44450">
              <a:solidFill>
                <a:srgbClr val="000000"/>
              </a:solidFill>
              <a:round/>
              <a:headEnd/>
              <a:tailEnd type="stealth" w="med" len="med"/>
            </a:ln>
            <a:extLst>
              <a:ext uri="{909E8E84-426E-40DD-AFC4-6F175D3DCCD1}">
                <a14:hiddenFill xmlns:a14="http://schemas.microsoft.com/office/drawing/2010/main">
                  <a:noFill/>
                </a14:hiddenFill>
              </a:ext>
            </a:extLst>
          </p:spPr>
          <p:txBody>
            <a:bodyPr/>
            <a:lstStyle/>
            <a:p>
              <a:endParaRPr lang="en-US"/>
            </a:p>
          </p:txBody>
        </p:sp>
      </p:grpSp>
      <p:sp>
        <p:nvSpPr>
          <p:cNvPr id="19" name="Slide Number Placeholder 3">
            <a:extLst>
              <a:ext uri="{FF2B5EF4-FFF2-40B4-BE49-F238E27FC236}">
                <a16:creationId xmlns:a16="http://schemas.microsoft.com/office/drawing/2014/main" id="{AC2DC3E3-D400-40EC-8C5E-03537496FFEB}"/>
              </a:ext>
            </a:extLst>
          </p:cNvPr>
          <p:cNvSpPr txBox="1">
            <a:spLocks/>
          </p:cNvSpPr>
          <p:nvPr/>
        </p:nvSpPr>
        <p:spPr>
          <a:xfrm>
            <a:off x="8763000" y="6360701"/>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31</a:t>
            </a:fld>
            <a:endParaRPr lang="en-US" altLang="en-US" sz="1200" dirty="0"/>
          </a:p>
        </p:txBody>
      </p:sp>
    </p:spTree>
    <p:extLst>
      <p:ext uri="{BB962C8B-B14F-4D97-AF65-F5344CB8AC3E}">
        <p14:creationId xmlns:p14="http://schemas.microsoft.com/office/powerpoint/2010/main" val="26266668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4294967295"/>
          </p:nvPr>
        </p:nvGraphicFramePr>
        <p:xfrm>
          <a:off x="1413164" y="868222"/>
          <a:ext cx="10594109" cy="5814255"/>
        </p:xfrm>
        <a:graphic>
          <a:graphicData uri="http://schemas.openxmlformats.org/drawingml/2006/table">
            <a:tbl>
              <a:tblPr firstRow="1" firstCol="1" bandRow="1"/>
              <a:tblGrid>
                <a:gridCol w="1780825">
                  <a:extLst>
                    <a:ext uri="{9D8B030D-6E8A-4147-A177-3AD203B41FA5}">
                      <a16:colId xmlns:a16="http://schemas.microsoft.com/office/drawing/2014/main" val="42659328"/>
                    </a:ext>
                  </a:extLst>
                </a:gridCol>
                <a:gridCol w="8813284">
                  <a:extLst>
                    <a:ext uri="{9D8B030D-6E8A-4147-A177-3AD203B41FA5}">
                      <a16:colId xmlns:a16="http://schemas.microsoft.com/office/drawing/2014/main" val="3276712395"/>
                    </a:ext>
                  </a:extLst>
                </a:gridCol>
              </a:tblGrid>
              <a:tr h="354597">
                <a:tc>
                  <a:txBody>
                    <a:bodyPr/>
                    <a:lstStyle/>
                    <a:p>
                      <a:pPr algn="ctr">
                        <a:lnSpc>
                          <a:spcPct val="150000"/>
                        </a:lnSpc>
                        <a:spcAft>
                          <a:spcPts val="0"/>
                        </a:spcAft>
                        <a:tabLst>
                          <a:tab pos="540385" algn="l"/>
                        </a:tabLst>
                      </a:pPr>
                      <a:r>
                        <a:rPr lang="vi-VN" sz="1000" b="1" dirty="0">
                          <a:effectLst/>
                          <a:latin typeface="Times New Roman" panose="02020603050405020304" pitchFamily="18" charset="0"/>
                          <a:ea typeface="Calibri" panose="020F0502020204030204" pitchFamily="34" charset="0"/>
                          <a:cs typeface="Times New Roman" panose="02020603050405020304" pitchFamily="18" charset="0"/>
                        </a:rPr>
                        <a:t>Các thành phần của giá trị</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540385" algn="l"/>
                        </a:tabLst>
                      </a:pPr>
                      <a:r>
                        <a:rPr lang="vi-VN" sz="1000" b="1">
                          <a:effectLst/>
                          <a:latin typeface="Times New Roman" panose="02020603050405020304" pitchFamily="18" charset="0"/>
                          <a:ea typeface="Calibri" panose="020F0502020204030204" pitchFamily="34" charset="0"/>
                          <a:cs typeface="Times New Roman" panose="02020603050405020304" pitchFamily="18" charset="0"/>
                        </a:rPr>
                        <a:t>Hướng dẫn</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9577309"/>
                  </a:ext>
                </a:extLst>
              </a:tr>
              <a:tr h="858051">
                <a:tc>
                  <a:txBody>
                    <a:bodyPr/>
                    <a:lstStyle/>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Tăng sản lượng/tăng trưởng</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Xem xét lợi nhuận kinh tế thực sự của sản lượng tăng thêm </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Tìm hiểu mức độ mà sản lượng tăng thêm mang lại hiệu quả kinh tế nhờ quy mô (hay phạm vi): toàn cầu, quốc gia, ở cấp độ nhà máy hay khách hàng</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Xác định sức mạnh của những hiệu quả quy mô (phần trăm chi phí hay doanh thu bị ảnh hưởng</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Đánh giá những hiệu quả khác của sản lượng</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1996961"/>
                  </a:ext>
                </a:extLst>
              </a:tr>
              <a:tr h="868760">
                <a:tc>
                  <a:txBody>
                    <a:bodyPr/>
                    <a:lstStyle/>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Giảm chi phí</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540385" algn="l"/>
                        </a:tabLst>
                      </a:pPr>
                      <a:r>
                        <a:rPr lang="vi-VN" sz="1000">
                          <a:effectLst/>
                          <a:latin typeface="Times New Roman" panose="02020603050405020304" pitchFamily="18" charset="0"/>
                          <a:ea typeface="Calibri" panose="020F0502020204030204" pitchFamily="34" charset="0"/>
                          <a:cs typeface="Times New Roman" panose="02020603050405020304" pitchFamily="18" charset="0"/>
                        </a:rPr>
                        <a:t>- Chia nhỏ hiệu ứng chi phí và hiệu ứng giá thành </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a:effectLst/>
                          <a:latin typeface="Times New Roman" panose="02020603050405020304" pitchFamily="18" charset="0"/>
                          <a:ea typeface="Calibri" panose="020F0502020204030204" pitchFamily="34" charset="0"/>
                          <a:cs typeface="Times New Roman" panose="02020603050405020304" pitchFamily="18" charset="0"/>
                        </a:rPr>
                        <a:t>- Chia chi phí thành nhiều tập nhỏ hơn</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a:effectLst/>
                          <a:latin typeface="Times New Roman" panose="02020603050405020304" pitchFamily="18" charset="0"/>
                          <a:ea typeface="Calibri" panose="020F0502020204030204" pitchFamily="34" charset="0"/>
                          <a:cs typeface="Times New Roman" panose="02020603050405020304" pitchFamily="18" charset="0"/>
                        </a:rPr>
                        <a:t>- Xem xét các nhân tố phát sinh chi phí khác ngoài quy mô và phạm vi</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a:effectLst/>
                          <a:latin typeface="Times New Roman" panose="02020603050405020304" pitchFamily="18" charset="0"/>
                          <a:ea typeface="Calibri" panose="020F0502020204030204" pitchFamily="34" charset="0"/>
                          <a:cs typeface="Times New Roman" panose="02020603050405020304" pitchFamily="18" charset="0"/>
                        </a:rPr>
                        <a:t>- Xem xét tỷ suất chi phí nhân công trên doanh số đối với ngành (hay công ty)</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9558109"/>
                  </a:ext>
                </a:extLst>
              </a:tr>
              <a:tr h="1165935">
                <a:tc>
                  <a:txBody>
                    <a:bodyPr/>
                    <a:lstStyle/>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Khác biệt hóa nhằm gia tăng sự sẵn lòng chi trả</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Xem xét tỷ suất R&amp;D trên doanh số và tỷ suất quảng cáo trên doanh số trong ngành </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Chú trọng đến sự sẵn lòng chi trả của khách hàng hơn là giá sản phẩm</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Xem xét toàn cầu hóa ảnh hưởng đến sự sẵn lòng chi trả như thế nào</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Phân tích sự đa dạng về thị hiếu xuyên biên giới ảnh hưởng đến sự sẵn lòng chi trả những sản phẩm đang được chào bán ra sao</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Phân khúc thị trường thích hợp</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1181559"/>
                  </a:ext>
                </a:extLst>
              </a:tr>
              <a:tr h="1103188">
                <a:tc>
                  <a:txBody>
                    <a:bodyPr/>
                    <a:lstStyle/>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Cải thiện sự hấp dẫn của ngành hay sức mạnh đàm phán</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Tính đến những khác biệt quốc tế trong lợi nhuận ngành</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Hiểu động lực tập trung của ngành</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Xem xét tổng thể ảnh hưởng của thay đổi trong cấu trúc ngành </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Suy nghĩ làm cách nào có thể làm giảm hay gia tăng sự cạnh tranh</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Quan tâm đến sự điều tiết và những hạn chế phi thị trường và đạo đức</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9312556"/>
                  </a:ext>
                </a:extLst>
              </a:tr>
              <a:tr h="850756">
                <a:tc>
                  <a:txBody>
                    <a:bodyPr/>
                    <a:lstStyle/>
                    <a:p>
                      <a:pPr algn="just">
                        <a:lnSpc>
                          <a:spcPct val="150000"/>
                        </a:lnSpc>
                        <a:spcAft>
                          <a:spcPts val="0"/>
                        </a:spcAft>
                        <a:tabLst>
                          <a:tab pos="540385" algn="l"/>
                        </a:tabLst>
                      </a:pPr>
                      <a:r>
                        <a:rPr lang="en-US" sz="1000">
                          <a:effectLst/>
                          <a:latin typeface="Times New Roman" panose="02020603050405020304" pitchFamily="18" charset="0"/>
                          <a:ea typeface="Calibri" panose="020F0502020204030204" pitchFamily="34" charset="0"/>
                          <a:cs typeface="Times New Roman" panose="02020603050405020304" pitchFamily="18" charset="0"/>
                        </a:rPr>
                        <a:t>C</a:t>
                      </a:r>
                      <a:r>
                        <a:rPr lang="vi-VN" sz="1000">
                          <a:effectLst/>
                          <a:latin typeface="Times New Roman" panose="02020603050405020304" pitchFamily="18" charset="0"/>
                          <a:ea typeface="Calibri" panose="020F0502020204030204" pitchFamily="34" charset="0"/>
                          <a:cs typeface="Times New Roman" panose="02020603050405020304" pitchFamily="18" charset="0"/>
                        </a:rPr>
                        <a:t>huẩn hóa (hay tối ưu hóa) rủi ro</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Đặc trưng hóa mức độ và những nguồn rủi ro chính trong kinh doanh (ví dụ như cường độ vốn, những tương quan không thể đảo lộn, sự biến động về nhu cầu) </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Đánh giá mức độ những hoạt động xuyên biên giới làm gia tăng hay làm giảm rủi ro bao nhiêu</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Hiểu rằng lợi nhuận có thể phát sinh từ việc gia tăng rủi ro </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Xem xét nhiều mô hình quản lý tiếp xúc rủi ro hay khai thác quyền lựa chọn</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6597649"/>
                  </a:ext>
                </a:extLst>
              </a:tr>
              <a:tr h="516995">
                <a:tc>
                  <a:txBody>
                    <a:bodyPr/>
                    <a:lstStyle/>
                    <a:p>
                      <a:pPr algn="just">
                        <a:lnSpc>
                          <a:spcPct val="150000"/>
                        </a:lnSpc>
                        <a:spcAft>
                          <a:spcPts val="0"/>
                        </a:spcAft>
                        <a:tabLst>
                          <a:tab pos="540385" algn="l"/>
                        </a:tabLst>
                      </a:pPr>
                      <a:r>
                        <a:rPr lang="en-US" sz="1000">
                          <a:effectLst/>
                          <a:latin typeface="Times New Roman" panose="02020603050405020304" pitchFamily="18" charset="0"/>
                          <a:ea typeface="Calibri" panose="020F0502020204030204" pitchFamily="34" charset="0"/>
                          <a:cs typeface="Times New Roman" panose="02020603050405020304" pitchFamily="18" charset="0"/>
                        </a:rPr>
                        <a:t>T</a:t>
                      </a:r>
                      <a:r>
                        <a:rPr lang="vi-VN" sz="1000">
                          <a:effectLst/>
                          <a:latin typeface="Times New Roman" panose="02020603050405020304" pitchFamily="18" charset="0"/>
                          <a:ea typeface="Calibri" panose="020F0502020204030204" pitchFamily="34" charset="0"/>
                          <a:cs typeface="Times New Roman" panose="02020603050405020304" pitchFamily="18" charset="0"/>
                        </a:rPr>
                        <a:t>huẩn hóa (hay tối ưu hóa) rủi ro</a:t>
                      </a:r>
                      <a:endParaRPr lang="en-US" sz="100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Xem xét nhiều mô hình tạo ra và phổ biến kiến thức</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0"/>
                        </a:spcAft>
                        <a:tabLst>
                          <a:tab pos="540385" algn="l"/>
                        </a:tabLst>
                      </a:pPr>
                      <a:r>
                        <a:rPr lang="vi-VN" sz="1000" dirty="0">
                          <a:effectLst/>
                          <a:latin typeface="Times New Roman" panose="02020603050405020304" pitchFamily="18" charset="0"/>
                          <a:ea typeface="Calibri" panose="020F0502020204030204" pitchFamily="34" charset="0"/>
                          <a:cs typeface="Times New Roman" panose="02020603050405020304" pitchFamily="18" charset="0"/>
                        </a:rPr>
                        <a:t>- Tránh tính lặp</a:t>
                      </a: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28543" marR="285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6586479"/>
                  </a:ext>
                </a:extLst>
              </a:tr>
            </a:tbl>
          </a:graphicData>
        </a:graphic>
      </p:graphicFrame>
      <p:sp>
        <p:nvSpPr>
          <p:cNvPr id="6" name="Slide Number Placeholder 3">
            <a:extLst>
              <a:ext uri="{FF2B5EF4-FFF2-40B4-BE49-F238E27FC236}">
                <a16:creationId xmlns:a16="http://schemas.microsoft.com/office/drawing/2014/main" id="{82EB2010-EBB8-4400-B180-24EB4CE936B7}"/>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32</a:t>
            </a:fld>
            <a:endParaRPr lang="en-US" altLang="en-US" sz="1200" dirty="0"/>
          </a:p>
        </p:txBody>
      </p:sp>
    </p:spTree>
    <p:extLst>
      <p:ext uri="{BB962C8B-B14F-4D97-AF65-F5344CB8AC3E}">
        <p14:creationId xmlns:p14="http://schemas.microsoft.com/office/powerpoint/2010/main" val="39023727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5">
            <a:extLst>
              <a:ext uri="{FF2B5EF4-FFF2-40B4-BE49-F238E27FC236}">
                <a16:creationId xmlns:a16="http://schemas.microsoft.com/office/drawing/2014/main" id="{D2BDAE2C-AC63-4907-9FB4-5ACEE3F09456}"/>
              </a:ext>
            </a:extLst>
          </p:cNvPr>
          <p:cNvSpPr txBox="1">
            <a:spLocks noChangeArrowheads="1"/>
          </p:cNvSpPr>
          <p:nvPr/>
        </p:nvSpPr>
        <p:spPr bwMode="auto">
          <a:xfrm>
            <a:off x="2510079" y="1727121"/>
            <a:ext cx="7259396" cy="156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275" b="1" dirty="0" err="1">
                <a:solidFill>
                  <a:srgbClr val="C00000"/>
                </a:solidFill>
              </a:rPr>
              <a:t>Modul</a:t>
            </a:r>
            <a:r>
              <a:rPr lang="en-US" altLang="en-US" sz="2275" b="1" dirty="0">
                <a:solidFill>
                  <a:srgbClr val="C00000"/>
                </a:solidFill>
              </a:rPr>
              <a:t> 4: CÁC LOẠI HÌNH </a:t>
            </a:r>
          </a:p>
          <a:p>
            <a:pPr algn="ctr" eaLnBrk="1" hangingPunct="1">
              <a:spcBef>
                <a:spcPct val="50000"/>
              </a:spcBef>
            </a:pPr>
            <a:r>
              <a:rPr lang="en-US" altLang="en-US" sz="2275" b="1" dirty="0">
                <a:solidFill>
                  <a:srgbClr val="C00000"/>
                </a:solidFill>
              </a:rPr>
              <a:t>CHIẾN L</a:t>
            </a:r>
            <a:r>
              <a:rPr lang="vi-VN" altLang="en-US" sz="2275" b="1" dirty="0">
                <a:solidFill>
                  <a:srgbClr val="C00000"/>
                </a:solidFill>
              </a:rPr>
              <a:t>Ư</a:t>
            </a:r>
            <a:r>
              <a:rPr lang="en-US" altLang="en-US" sz="2275" b="1" dirty="0">
                <a:solidFill>
                  <a:srgbClr val="C00000"/>
                </a:solidFill>
              </a:rPr>
              <a:t>ỢC TRONG KINH DOANH</a:t>
            </a:r>
            <a:r>
              <a:rPr lang="en-GB" altLang="en-US" sz="2275" b="1" dirty="0">
                <a:solidFill>
                  <a:srgbClr val="C00000"/>
                </a:solidFill>
              </a:rPr>
              <a:t> TOÀN CẦU</a:t>
            </a:r>
            <a:endParaRPr lang="en-GB" altLang="en-US" sz="2600" b="1" dirty="0">
              <a:solidFill>
                <a:srgbClr val="C00000"/>
              </a:solidFill>
            </a:endParaRPr>
          </a:p>
          <a:p>
            <a:pPr algn="ctr" eaLnBrk="1" hangingPunct="1">
              <a:spcBef>
                <a:spcPct val="50000"/>
              </a:spcBef>
            </a:pPr>
            <a:endParaRPr lang="en-GB" altLang="en-US" sz="2600" dirty="0">
              <a:solidFill>
                <a:srgbClr val="C00000"/>
              </a:solidFill>
            </a:endParaRPr>
          </a:p>
        </p:txBody>
      </p:sp>
      <p:pic>
        <p:nvPicPr>
          <p:cNvPr id="3" name="Picture 2"/>
          <p:cNvPicPr>
            <a:picLocks noChangeAspect="1"/>
          </p:cNvPicPr>
          <p:nvPr/>
        </p:nvPicPr>
        <p:blipFill>
          <a:blip r:embed="rId3"/>
          <a:stretch>
            <a:fillRect/>
          </a:stretch>
        </p:blipFill>
        <p:spPr>
          <a:xfrm>
            <a:off x="3903306" y="2953112"/>
            <a:ext cx="4385388" cy="2732719"/>
          </a:xfrm>
          <a:prstGeom prst="rect">
            <a:avLst/>
          </a:prstGeom>
        </p:spPr>
      </p:pic>
      <p:sp>
        <p:nvSpPr>
          <p:cNvPr id="4" name="Slide Number Placeholder 3">
            <a:extLst>
              <a:ext uri="{FF2B5EF4-FFF2-40B4-BE49-F238E27FC236}">
                <a16:creationId xmlns:a16="http://schemas.microsoft.com/office/drawing/2014/main" id="{50311750-BD40-466C-A9AD-4307B42C6027}"/>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33</a:t>
            </a:fld>
            <a:endParaRPr lang="en-US" altLang="en-US" sz="1200" dirty="0"/>
          </a:p>
        </p:txBody>
      </p:sp>
    </p:spTree>
    <p:extLst>
      <p:ext uri="{BB962C8B-B14F-4D97-AF65-F5344CB8AC3E}">
        <p14:creationId xmlns:p14="http://schemas.microsoft.com/office/powerpoint/2010/main" val="13823422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52825" y="1767396"/>
          <a:ext cx="7810241" cy="440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65C5AA27-E644-43E2-82C9-85CD10F0128B}"/>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34</a:t>
            </a:fld>
            <a:endParaRPr lang="en-US" altLang="en-US" sz="1200" dirty="0"/>
          </a:p>
        </p:txBody>
      </p:sp>
    </p:spTree>
    <p:extLst>
      <p:ext uri="{BB962C8B-B14F-4D97-AF65-F5344CB8AC3E}">
        <p14:creationId xmlns:p14="http://schemas.microsoft.com/office/powerpoint/2010/main" val="15632859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B1A01D-F42F-4B62-B759-6852F0619447}"/>
              </a:ext>
            </a:extLst>
          </p:cNvPr>
          <p:cNvSpPr>
            <a:spLocks noGrp="1"/>
          </p:cNvSpPr>
          <p:nvPr>
            <p:ph sz="half" idx="4294967295"/>
          </p:nvPr>
        </p:nvSpPr>
        <p:spPr>
          <a:xfrm>
            <a:off x="1117312" y="1034760"/>
            <a:ext cx="9772650" cy="338554"/>
          </a:xfrm>
        </p:spPr>
        <p:txBody>
          <a:bodyPr>
            <a:normAutofit fontScale="25000" lnSpcReduction="20000"/>
          </a:bodyPr>
          <a:lstStyle/>
          <a:p>
            <a:pPr algn="ctr"/>
            <a:r>
              <a:rPr lang="en-US" sz="2400" b="1" dirty="0">
                <a:latin typeface="Times New Roman" panose="02020603050405020304" pitchFamily="18" charset="0"/>
                <a:cs typeface="Times New Roman" panose="02020603050405020304" pitchFamily="18" charset="0"/>
              </a:rPr>
              <a:t>4.1. </a:t>
            </a:r>
            <a:r>
              <a:rPr lang="en-US" sz="2400" b="1" dirty="0" err="1">
                <a:latin typeface="Times New Roman" panose="02020603050405020304" pitchFamily="18" charset="0"/>
                <a:cs typeface="Times New Roman" panose="02020603050405020304" pitchFamily="18" charset="0"/>
              </a:rPr>
              <a:t>Các</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loại</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hình</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chiến</a:t>
            </a:r>
            <a:r>
              <a:rPr lang="en-US" sz="2400" b="1" dirty="0">
                <a:latin typeface="Times New Roman" panose="02020603050405020304" pitchFamily="18" charset="0"/>
                <a:cs typeface="Times New Roman" panose="02020603050405020304" pitchFamily="18" charset="0"/>
              </a:rPr>
              <a:t> l</a:t>
            </a:r>
            <a:r>
              <a:rPr lang="vi-VN" sz="2400" b="1" dirty="0">
                <a:latin typeface="Times New Roman" panose="02020603050405020304" pitchFamily="18" charset="0"/>
                <a:cs typeface="Times New Roman" panose="02020603050405020304" pitchFamily="18" charset="0"/>
              </a:rPr>
              <a:t>ư</a:t>
            </a:r>
            <a:r>
              <a:rPr lang="en-US" sz="2400" b="1" dirty="0" err="1">
                <a:latin typeface="Times New Roman" panose="02020603050405020304" pitchFamily="18" charset="0"/>
                <a:cs typeface="Times New Roman" panose="02020603050405020304" pitchFamily="18" charset="0"/>
              </a:rPr>
              <a:t>ợc</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từ</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khung</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hội</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nhập</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toàn</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cầu</a:t>
            </a:r>
            <a:r>
              <a:rPr lang="en-US" sz="2400" b="1" dirty="0">
                <a:latin typeface="Times New Roman" panose="02020603050405020304" pitchFamily="18" charset="0"/>
                <a:cs typeface="Times New Roman" panose="02020603050405020304" pitchFamily="18" charset="0"/>
              </a:rPr>
              <a:t> </a:t>
            </a:r>
          </a:p>
          <a:p>
            <a:pPr algn="ct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thích</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ứng</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địa</a:t>
            </a:r>
            <a:r>
              <a:rPr lang="en-US" sz="2400" b="1"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ph</a:t>
            </a:r>
            <a:r>
              <a:rPr lang="vi-VN" sz="2400" b="1" dirty="0">
                <a:latin typeface="Times New Roman" panose="02020603050405020304" pitchFamily="18" charset="0"/>
                <a:cs typeface="Times New Roman" panose="02020603050405020304" pitchFamily="18" charset="0"/>
              </a:rPr>
              <a:t>ư</a:t>
            </a:r>
            <a:r>
              <a:rPr lang="en-US" sz="2400" b="1" dirty="0" err="1">
                <a:latin typeface="Times New Roman" panose="02020603050405020304" pitchFamily="18" charset="0"/>
                <a:cs typeface="Times New Roman" panose="02020603050405020304" pitchFamily="18" charset="0"/>
              </a:rPr>
              <a:t>ơng</a:t>
            </a:r>
            <a:endParaRPr lang="en-US" sz="2400" b="1"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2984650C-A1DC-4422-8026-D9E064852735}"/>
              </a:ext>
            </a:extLst>
          </p:cNvPr>
          <p:cNvSpPr>
            <a:spLocks noGrp="1"/>
          </p:cNvSpPr>
          <p:nvPr>
            <p:ph sz="half" idx="4294967295"/>
          </p:nvPr>
        </p:nvSpPr>
        <p:spPr>
          <a:xfrm>
            <a:off x="2031683" y="2077928"/>
            <a:ext cx="8598217" cy="2846933"/>
          </a:xfrm>
        </p:spPr>
        <p:txBody>
          <a:bodyPr>
            <a:normAutofit lnSpcReduction="10000"/>
          </a:bodyPr>
          <a:lstStyle/>
          <a:p>
            <a:pPr>
              <a:lnSpc>
                <a:spcPct val="150000"/>
              </a:lnSpc>
              <a:spcBef>
                <a:spcPts val="300"/>
              </a:spcBef>
              <a:spcAft>
                <a:spcPts val="300"/>
              </a:spcAft>
            </a:pPr>
            <a:r>
              <a:rPr lang="en-US" sz="2200" b="1" dirty="0">
                <a:latin typeface="Times New Roman" panose="02020603050405020304" pitchFamily="18" charset="0"/>
                <a:cs typeface="Times New Roman" panose="02020603050405020304" pitchFamily="18" charset="0"/>
              </a:rPr>
              <a:t>1. </a:t>
            </a:r>
            <a:r>
              <a:rPr lang="en-US" sz="2200" b="1" dirty="0" err="1">
                <a:latin typeface="Times New Roman" panose="02020603050405020304" pitchFamily="18" charset="0"/>
                <a:cs typeface="Times New Roman" panose="02020603050405020304" pitchFamily="18" charset="0"/>
              </a:rPr>
              <a:t>Mô</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hình</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khung</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hội</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nhập</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toàn</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cầu</a:t>
            </a:r>
            <a:r>
              <a:rPr lang="en-US" sz="2200" b="1" dirty="0">
                <a:latin typeface="Times New Roman" panose="02020603050405020304" pitchFamily="18" charset="0"/>
                <a:cs typeface="Times New Roman" panose="02020603050405020304" pitchFamily="18" charset="0"/>
              </a:rPr>
              <a:t> – </a:t>
            </a:r>
            <a:r>
              <a:rPr lang="en-US" sz="2200" b="1" dirty="0" err="1">
                <a:latin typeface="Times New Roman" panose="02020603050405020304" pitchFamily="18" charset="0"/>
                <a:cs typeface="Times New Roman" panose="02020603050405020304" pitchFamily="18" charset="0"/>
              </a:rPr>
              <a:t>thích</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ứng</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địa</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ph</a:t>
            </a:r>
            <a:r>
              <a:rPr lang="vi-VN" sz="2200" b="1" dirty="0">
                <a:latin typeface="Times New Roman" panose="02020603050405020304" pitchFamily="18" charset="0"/>
                <a:cs typeface="Times New Roman" panose="02020603050405020304" pitchFamily="18" charset="0"/>
              </a:rPr>
              <a:t>ư</a:t>
            </a:r>
            <a:r>
              <a:rPr lang="en-US" sz="2200" b="1" dirty="0" err="1">
                <a:latin typeface="Times New Roman" panose="02020603050405020304" pitchFamily="18" charset="0"/>
                <a:cs typeface="Times New Roman" panose="02020603050405020304" pitchFamily="18" charset="0"/>
              </a:rPr>
              <a:t>ơng</a:t>
            </a:r>
            <a:r>
              <a:rPr lang="en-US" sz="2200" b="1" dirty="0">
                <a:latin typeface="Times New Roman" panose="02020603050405020304" pitchFamily="18" charset="0"/>
                <a:cs typeface="Times New Roman" panose="02020603050405020304" pitchFamily="18" charset="0"/>
              </a:rPr>
              <a:t> (IR)</a:t>
            </a:r>
          </a:p>
          <a:p>
            <a:pPr>
              <a:lnSpc>
                <a:spcPct val="150000"/>
              </a:lnSpc>
              <a:spcBef>
                <a:spcPts val="300"/>
              </a:spcBef>
              <a:spcAft>
                <a:spcPts val="300"/>
              </a:spcAft>
            </a:pPr>
            <a:r>
              <a:rPr lang="en-US" sz="2200" b="1" dirty="0">
                <a:latin typeface="Times New Roman" panose="02020603050405020304" pitchFamily="18" charset="0"/>
                <a:cs typeface="Times New Roman" panose="02020603050405020304" pitchFamily="18" charset="0"/>
              </a:rPr>
              <a:t>2. </a:t>
            </a:r>
            <a:r>
              <a:rPr lang="en-US" sz="2200" b="1" dirty="0" err="1">
                <a:latin typeface="Times New Roman" panose="02020603050405020304" pitchFamily="18" charset="0"/>
                <a:cs typeface="Times New Roman" panose="02020603050405020304" pitchFamily="18" charset="0"/>
              </a:rPr>
              <a:t>Chiến</a:t>
            </a:r>
            <a:r>
              <a:rPr lang="en-US" sz="2200" b="1" dirty="0">
                <a:latin typeface="Times New Roman" panose="02020603050405020304" pitchFamily="18" charset="0"/>
                <a:cs typeface="Times New Roman" panose="02020603050405020304" pitchFamily="18" charset="0"/>
              </a:rPr>
              <a:t> l</a:t>
            </a:r>
            <a:r>
              <a:rPr lang="vi-VN" sz="2200" b="1" dirty="0">
                <a:latin typeface="Times New Roman" panose="02020603050405020304" pitchFamily="18" charset="0"/>
                <a:cs typeface="Times New Roman" panose="02020603050405020304" pitchFamily="18" charset="0"/>
              </a:rPr>
              <a:t>ư</a:t>
            </a:r>
            <a:r>
              <a:rPr lang="en-US" sz="2200" b="1" dirty="0" err="1">
                <a:latin typeface="Times New Roman" panose="02020603050405020304" pitchFamily="18" charset="0"/>
                <a:cs typeface="Times New Roman" panose="02020603050405020304" pitchFamily="18" charset="0"/>
              </a:rPr>
              <a:t>ợc</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quốc</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tế</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xuất</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khẩu</a:t>
            </a:r>
            <a:r>
              <a:rPr lang="en-US" sz="2200" b="1" dirty="0">
                <a:latin typeface="Times New Roman" panose="02020603050405020304" pitchFamily="18" charset="0"/>
                <a:cs typeface="Times New Roman" panose="02020603050405020304" pitchFamily="18" charset="0"/>
              </a:rPr>
              <a:t>)</a:t>
            </a:r>
          </a:p>
          <a:p>
            <a:pPr>
              <a:lnSpc>
                <a:spcPct val="150000"/>
              </a:lnSpc>
              <a:spcBef>
                <a:spcPts val="300"/>
              </a:spcBef>
              <a:spcAft>
                <a:spcPts val="300"/>
              </a:spcAft>
            </a:pPr>
            <a:r>
              <a:rPr lang="en-US" sz="2200" b="1" dirty="0">
                <a:latin typeface="Times New Roman" panose="02020603050405020304" pitchFamily="18" charset="0"/>
                <a:cs typeface="Times New Roman" panose="02020603050405020304" pitchFamily="18" charset="0"/>
              </a:rPr>
              <a:t>3. </a:t>
            </a:r>
            <a:r>
              <a:rPr lang="en-US" sz="2200" b="1" dirty="0" err="1">
                <a:latin typeface="Times New Roman" panose="02020603050405020304" pitchFamily="18" charset="0"/>
                <a:cs typeface="Times New Roman" panose="02020603050405020304" pitchFamily="18" charset="0"/>
              </a:rPr>
              <a:t>Chiến</a:t>
            </a:r>
            <a:r>
              <a:rPr lang="en-US" sz="2200" b="1" dirty="0">
                <a:latin typeface="Times New Roman" panose="02020603050405020304" pitchFamily="18" charset="0"/>
                <a:cs typeface="Times New Roman" panose="02020603050405020304" pitchFamily="18" charset="0"/>
              </a:rPr>
              <a:t> l</a:t>
            </a:r>
            <a:r>
              <a:rPr lang="vi-VN" sz="2200" b="1" dirty="0">
                <a:latin typeface="Times New Roman" panose="02020603050405020304" pitchFamily="18" charset="0"/>
                <a:cs typeface="Times New Roman" panose="02020603050405020304" pitchFamily="18" charset="0"/>
              </a:rPr>
              <a:t>ư</a:t>
            </a:r>
            <a:r>
              <a:rPr lang="en-US" sz="2200" b="1" dirty="0" err="1">
                <a:latin typeface="Times New Roman" panose="02020603050405020304" pitchFamily="18" charset="0"/>
                <a:cs typeface="Times New Roman" panose="02020603050405020304" pitchFamily="18" charset="0"/>
              </a:rPr>
              <a:t>ợc</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đa</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quốc</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gia</a:t>
            </a:r>
            <a:endParaRPr lang="en-US" sz="2200" b="1" dirty="0">
              <a:latin typeface="Times New Roman" panose="02020603050405020304" pitchFamily="18" charset="0"/>
              <a:cs typeface="Times New Roman" panose="02020603050405020304" pitchFamily="18" charset="0"/>
            </a:endParaRPr>
          </a:p>
          <a:p>
            <a:pPr>
              <a:lnSpc>
                <a:spcPct val="150000"/>
              </a:lnSpc>
              <a:spcBef>
                <a:spcPts val="300"/>
              </a:spcBef>
              <a:spcAft>
                <a:spcPts val="300"/>
              </a:spcAft>
            </a:pPr>
            <a:r>
              <a:rPr lang="en-US" sz="2200" b="1" dirty="0">
                <a:latin typeface="Times New Roman" panose="02020603050405020304" pitchFamily="18" charset="0"/>
                <a:cs typeface="Times New Roman" panose="02020603050405020304" pitchFamily="18" charset="0"/>
              </a:rPr>
              <a:t>4. </a:t>
            </a:r>
            <a:r>
              <a:rPr lang="en-US" sz="2200" b="1" dirty="0" err="1">
                <a:latin typeface="Times New Roman" panose="02020603050405020304" pitchFamily="18" charset="0"/>
                <a:cs typeface="Times New Roman" panose="02020603050405020304" pitchFamily="18" charset="0"/>
              </a:rPr>
              <a:t>Chiến</a:t>
            </a:r>
            <a:r>
              <a:rPr lang="en-US" sz="2200" b="1" dirty="0">
                <a:latin typeface="Times New Roman" panose="02020603050405020304" pitchFamily="18" charset="0"/>
                <a:cs typeface="Times New Roman" panose="02020603050405020304" pitchFamily="18" charset="0"/>
              </a:rPr>
              <a:t> l</a:t>
            </a:r>
            <a:r>
              <a:rPr lang="vi-VN" sz="2200" b="1" dirty="0">
                <a:latin typeface="Times New Roman" panose="02020603050405020304" pitchFamily="18" charset="0"/>
                <a:cs typeface="Times New Roman" panose="02020603050405020304" pitchFamily="18" charset="0"/>
              </a:rPr>
              <a:t>ư</a:t>
            </a:r>
            <a:r>
              <a:rPr lang="en-US" sz="2200" b="1" dirty="0" err="1">
                <a:latin typeface="Times New Roman" panose="02020603050405020304" pitchFamily="18" charset="0"/>
                <a:cs typeface="Times New Roman" panose="02020603050405020304" pitchFamily="18" charset="0"/>
              </a:rPr>
              <a:t>ợc</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xuyên</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quốc</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gia</a:t>
            </a:r>
            <a:endParaRPr lang="en-US" sz="2200" b="1" dirty="0">
              <a:latin typeface="Times New Roman" panose="02020603050405020304" pitchFamily="18" charset="0"/>
              <a:cs typeface="Times New Roman" panose="02020603050405020304" pitchFamily="18" charset="0"/>
            </a:endParaRPr>
          </a:p>
          <a:p>
            <a:pPr>
              <a:lnSpc>
                <a:spcPct val="150000"/>
              </a:lnSpc>
              <a:spcBef>
                <a:spcPts val="300"/>
              </a:spcBef>
              <a:spcAft>
                <a:spcPts val="300"/>
              </a:spcAft>
            </a:pPr>
            <a:r>
              <a:rPr lang="en-US" sz="2200" b="1" dirty="0">
                <a:latin typeface="Times New Roman" panose="02020603050405020304" pitchFamily="18" charset="0"/>
                <a:cs typeface="Times New Roman" panose="02020603050405020304" pitchFamily="18" charset="0"/>
              </a:rPr>
              <a:t>5. </a:t>
            </a:r>
            <a:r>
              <a:rPr lang="en-US" sz="2200" b="1" dirty="0" err="1">
                <a:latin typeface="Times New Roman" panose="02020603050405020304" pitchFamily="18" charset="0"/>
                <a:cs typeface="Times New Roman" panose="02020603050405020304" pitchFamily="18" charset="0"/>
              </a:rPr>
              <a:t>Chiến</a:t>
            </a:r>
            <a:r>
              <a:rPr lang="en-US" sz="2200" b="1" dirty="0">
                <a:latin typeface="Times New Roman" panose="02020603050405020304" pitchFamily="18" charset="0"/>
                <a:cs typeface="Times New Roman" panose="02020603050405020304" pitchFamily="18" charset="0"/>
              </a:rPr>
              <a:t> l</a:t>
            </a:r>
            <a:r>
              <a:rPr lang="vi-VN" sz="2200" b="1" dirty="0">
                <a:latin typeface="Times New Roman" panose="02020603050405020304" pitchFamily="18" charset="0"/>
                <a:cs typeface="Times New Roman" panose="02020603050405020304" pitchFamily="18" charset="0"/>
              </a:rPr>
              <a:t>ư</a:t>
            </a:r>
            <a:r>
              <a:rPr lang="en-US" sz="2200" b="1" dirty="0" err="1">
                <a:latin typeface="Times New Roman" panose="02020603050405020304" pitchFamily="18" charset="0"/>
                <a:cs typeface="Times New Roman" panose="02020603050405020304" pitchFamily="18" charset="0"/>
              </a:rPr>
              <a:t>ợc</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toàn</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cầu</a:t>
            </a:r>
            <a:endParaRPr lang="en-US" sz="2200" b="1" dirty="0">
              <a:latin typeface="Times New Roman" panose="02020603050405020304" pitchFamily="18" charset="0"/>
              <a:cs typeface="Times New Roman" panose="02020603050405020304" pitchFamily="18" charset="0"/>
            </a:endParaRPr>
          </a:p>
        </p:txBody>
      </p:sp>
      <p:sp>
        <p:nvSpPr>
          <p:cNvPr id="5" name="Slide Number Placeholder 3">
            <a:extLst>
              <a:ext uri="{FF2B5EF4-FFF2-40B4-BE49-F238E27FC236}">
                <a16:creationId xmlns:a16="http://schemas.microsoft.com/office/drawing/2014/main" id="{F9BB6635-B84D-410B-BB02-AD02FFA3DA0D}"/>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35</a:t>
            </a:fld>
            <a:endParaRPr lang="en-US" altLang="en-US" sz="1200" dirty="0"/>
          </a:p>
        </p:txBody>
      </p:sp>
    </p:spTree>
    <p:extLst>
      <p:ext uri="{BB962C8B-B14F-4D97-AF65-F5344CB8AC3E}">
        <p14:creationId xmlns:p14="http://schemas.microsoft.com/office/powerpoint/2010/main" val="39589999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a:extLst>
              <a:ext uri="{FF2B5EF4-FFF2-40B4-BE49-F238E27FC236}">
                <a16:creationId xmlns:a16="http://schemas.microsoft.com/office/drawing/2014/main" id="{04E14192-F6EC-4E68-AB9C-898A9CA2C871}"/>
              </a:ext>
            </a:extLst>
          </p:cNvPr>
          <p:cNvSpPr>
            <a:spLocks noGrp="1"/>
          </p:cNvSpPr>
          <p:nvPr>
            <p:ph type="sldNum" sz="quarter" idx="4294967295"/>
          </p:nvPr>
        </p:nvSpPr>
        <p:spPr>
          <a:xfrm>
            <a:off x="8242300" y="6388101"/>
            <a:ext cx="2311400" cy="333375"/>
          </a:xfrm>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E98635FD-34D0-4C5A-86FC-44509DD9DF0E}" type="slidenum">
              <a:rPr lang="en-US" altLang="en-US" sz="1200"/>
              <a:pPr>
                <a:buSzTx/>
              </a:pPr>
              <a:t>36</a:t>
            </a:fld>
            <a:endParaRPr lang="en-US" altLang="en-US" sz="1200"/>
          </a:p>
        </p:txBody>
      </p:sp>
      <p:sp>
        <p:nvSpPr>
          <p:cNvPr id="16387" name="Rectangle 2">
            <a:extLst>
              <a:ext uri="{FF2B5EF4-FFF2-40B4-BE49-F238E27FC236}">
                <a16:creationId xmlns:a16="http://schemas.microsoft.com/office/drawing/2014/main" id="{74094957-50BD-4F16-BA66-FF876F1528F1}"/>
              </a:ext>
            </a:extLst>
          </p:cNvPr>
          <p:cNvSpPr>
            <a:spLocks noGrp="1" noChangeArrowheads="1"/>
          </p:cNvSpPr>
          <p:nvPr>
            <p:ph type="title" idx="4294967295"/>
          </p:nvPr>
        </p:nvSpPr>
        <p:spPr>
          <a:xfrm>
            <a:off x="1331912" y="408264"/>
            <a:ext cx="9528175" cy="384721"/>
          </a:xfrm>
        </p:spPr>
        <p:txBody>
          <a:bodyPr>
            <a:normAutofit fontScale="90000"/>
          </a:bodyPr>
          <a:lstStyle/>
          <a:p>
            <a:pPr algn="ctr"/>
            <a:r>
              <a:rPr lang="en-US" altLang="en-US" sz="2500" b="1" dirty="0">
                <a:latin typeface="Times New Roman" panose="02020603050405020304" pitchFamily="18" charset="0"/>
                <a:cs typeface="Times New Roman" panose="02020603050405020304" pitchFamily="18" charset="0"/>
              </a:rPr>
              <a:t>1. </a:t>
            </a:r>
            <a:r>
              <a:rPr lang="en-US" altLang="en-US" sz="2500" b="1" dirty="0" err="1">
                <a:latin typeface="Times New Roman" panose="02020603050405020304" pitchFamily="18" charset="0"/>
                <a:cs typeface="Times New Roman" panose="02020603050405020304" pitchFamily="18" charset="0"/>
              </a:rPr>
              <a:t>Mô</a:t>
            </a:r>
            <a:r>
              <a:rPr lang="en-US" altLang="en-US" sz="2500" b="1"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hình</a:t>
            </a:r>
            <a:r>
              <a:rPr lang="en-US" altLang="en-US" sz="2500" b="1"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khung</a:t>
            </a:r>
            <a:r>
              <a:rPr lang="en-US" altLang="en-US" sz="2500" b="1"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hội</a:t>
            </a:r>
            <a:r>
              <a:rPr lang="en-US" altLang="en-US" sz="2500" b="1"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nhập</a:t>
            </a:r>
            <a:r>
              <a:rPr lang="en-US" altLang="en-US" sz="2500" b="1"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toàn</a:t>
            </a:r>
            <a:r>
              <a:rPr lang="en-US" altLang="en-US" sz="2500" b="1"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cầu</a:t>
            </a:r>
            <a:br>
              <a:rPr lang="en-US" altLang="en-US" sz="2500" b="1" dirty="0">
                <a:latin typeface="Times New Roman" panose="02020603050405020304" pitchFamily="18" charset="0"/>
                <a:cs typeface="Times New Roman" panose="02020603050405020304" pitchFamily="18" charset="0"/>
              </a:rPr>
            </a:br>
            <a:r>
              <a:rPr lang="en-US" altLang="en-US" sz="2500" b="1" dirty="0">
                <a:latin typeface="Times New Roman" panose="02020603050405020304" pitchFamily="18" charset="0"/>
                <a:cs typeface="Times New Roman" panose="02020603050405020304" pitchFamily="18" charset="0"/>
              </a:rPr>
              <a:t> - </a:t>
            </a:r>
            <a:r>
              <a:rPr lang="en-US" altLang="en-US" sz="2500" b="1" dirty="0" err="1">
                <a:latin typeface="Times New Roman" panose="02020603050405020304" pitchFamily="18" charset="0"/>
                <a:cs typeface="Times New Roman" panose="02020603050405020304" pitchFamily="18" charset="0"/>
              </a:rPr>
              <a:t>thích</a:t>
            </a:r>
            <a:r>
              <a:rPr lang="en-US" altLang="en-US" sz="2500" b="1"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ứng</a:t>
            </a:r>
            <a:r>
              <a:rPr lang="en-US" altLang="en-US" sz="2500" b="1"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địa</a:t>
            </a:r>
            <a:r>
              <a:rPr lang="en-US" altLang="en-US" sz="2500" b="1"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phương</a:t>
            </a:r>
            <a:r>
              <a:rPr lang="en-US" altLang="en-US" sz="2500" b="1" dirty="0">
                <a:latin typeface="Times New Roman" panose="02020603050405020304" pitchFamily="18" charset="0"/>
                <a:cs typeface="Times New Roman" panose="02020603050405020304" pitchFamily="18" charset="0"/>
              </a:rPr>
              <a:t> (IR)</a:t>
            </a:r>
          </a:p>
        </p:txBody>
      </p:sp>
      <p:sp>
        <p:nvSpPr>
          <p:cNvPr id="16388" name="Rectangle 3">
            <a:extLst>
              <a:ext uri="{FF2B5EF4-FFF2-40B4-BE49-F238E27FC236}">
                <a16:creationId xmlns:a16="http://schemas.microsoft.com/office/drawing/2014/main" id="{4288E566-E48D-411D-B025-1BDA23549CEF}"/>
              </a:ext>
            </a:extLst>
          </p:cNvPr>
          <p:cNvSpPr>
            <a:spLocks noGrp="1" noChangeArrowheads="1"/>
          </p:cNvSpPr>
          <p:nvPr>
            <p:ph type="body" idx="4294967295"/>
          </p:nvPr>
        </p:nvSpPr>
        <p:spPr>
          <a:xfrm>
            <a:off x="480291" y="1079642"/>
            <a:ext cx="11305309" cy="4894262"/>
          </a:xfrm>
        </p:spPr>
        <p:txBody>
          <a:bodyPr>
            <a:normAutofit fontScale="92500"/>
          </a:bodyPr>
          <a:lstStyle/>
          <a:p>
            <a:pPr>
              <a:lnSpc>
                <a:spcPct val="150000"/>
              </a:lnSpc>
              <a:buFont typeface="Wingdings" panose="05000000000000000000" pitchFamily="2" charset="2"/>
              <a:buChar char="§"/>
            </a:pPr>
            <a:r>
              <a:rPr lang="en-US" altLang="en-US" sz="2400"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Khung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hội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nhập</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thích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ứng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địa</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phương</a:t>
            </a:r>
            <a:r>
              <a:rPr lang="en-US" altLang="en-US" sz="2400" b="1" dirty="0">
                <a:latin typeface="Times New Roman" panose="02020603050405020304" pitchFamily="18" charset="0"/>
                <a:cs typeface="Times New Roman" panose="02020603050405020304" pitchFamily="18" charset="0"/>
              </a:rPr>
              <a:t> (IR) </a:t>
            </a:r>
            <a:r>
              <a:rPr lang="en-US" altLang="en-US" sz="2400" dirty="0" err="1">
                <a:latin typeface="Times New Roman" panose="02020603050405020304" pitchFamily="18" charset="0"/>
                <a:cs typeface="Times New Roman" panose="02020603050405020304" pitchFamily="18" charset="0"/>
              </a:rPr>
              <a:t>tóm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tắt</a:t>
            </a:r>
            <a:r>
              <a:rPr lang="en-US" altLang="en-US" sz="2400" dirty="0">
                <a:latin typeface="Times New Roman" panose="02020603050405020304" pitchFamily="18" charset="0"/>
                <a:cs typeface="Times New Roman" panose="02020603050405020304" pitchFamily="18" charset="0"/>
              </a:rPr>
              <a:t> 2 </a:t>
            </a:r>
            <a:r>
              <a:rPr lang="en-US" altLang="en-US" sz="2400" dirty="0" err="1">
                <a:latin typeface="Times New Roman" panose="02020603050405020304" pitchFamily="18" charset="0"/>
                <a:cs typeface="Times New Roman" panose="02020603050405020304" pitchFamily="18" charset="0"/>
              </a:rPr>
              <a:t>nhu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cầu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cơ</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bản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của</a:t>
            </a:r>
            <a:r>
              <a:rPr lang="en-US" altLang="en-US" sz="2400" dirty="0">
                <a:latin typeface="Times New Roman" panose="02020603050405020304" pitchFamily="18" charset="0"/>
                <a:cs typeface="Times New Roman" panose="02020603050405020304" pitchFamily="18" charset="0"/>
              </a:rPr>
              <a:t> CL: </a:t>
            </a:r>
            <a:r>
              <a:rPr lang="en-US" altLang="en-US" sz="2400" i="1" dirty="0" err="1">
                <a:latin typeface="Times New Roman" panose="02020603050405020304" pitchFamily="18" charset="0"/>
                <a:cs typeface="Times New Roman" panose="02020603050405020304" pitchFamily="18" charset="0"/>
              </a:rPr>
              <a:t>Hợp</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nhất</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các</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hđộng</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chuỗi</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giá</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trị</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toàn</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cầu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và</a:t>
            </a:r>
            <a:r>
              <a:rPr lang="en-US" altLang="en-US" sz="2400"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tạo</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nên</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các</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dịch</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vụ</a:t>
            </a:r>
            <a:r>
              <a:rPr lang="en-US" altLang="en-US" sz="2400" i="1" dirty="0">
                <a:latin typeface="Times New Roman" panose="02020603050405020304" pitchFamily="18" charset="0"/>
                <a:cs typeface="Times New Roman" panose="02020603050405020304" pitchFamily="18" charset="0"/>
              </a:rPr>
              <a:t>/SP </a:t>
            </a:r>
            <a:r>
              <a:rPr lang="en-US" altLang="en-US" sz="2400" i="1" dirty="0" err="1">
                <a:latin typeface="Times New Roman" panose="02020603050405020304" pitchFamily="18" charset="0"/>
                <a:cs typeface="Times New Roman" panose="02020603050405020304" pitchFamily="18" charset="0"/>
              </a:rPr>
              <a:t>thích</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ứng</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với</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nhu</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cầu</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thị</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trường</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địa</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phương</a:t>
            </a:r>
            <a:r>
              <a:rPr lang="en-US" altLang="en-US" sz="2400" dirty="0">
                <a:latin typeface="Times New Roman" panose="02020603050405020304" pitchFamily="18" charset="0"/>
                <a:cs typeface="Times New Roman" panose="02020603050405020304" pitchFamily="18" charset="0"/>
              </a:rPr>
              <a:t>. </a:t>
            </a:r>
          </a:p>
          <a:p>
            <a:pPr>
              <a:lnSpc>
                <a:spcPct val="150000"/>
              </a:lnSpc>
              <a:buFont typeface="Wingdings" panose="05000000000000000000" pitchFamily="2" charset="2"/>
              <a:buChar char="§"/>
            </a:pPr>
            <a:r>
              <a:rPr lang="vi-VN" altLang="en-US" sz="2400" b="1" dirty="0">
                <a:solidFill>
                  <a:srgbClr val="FF0000"/>
                </a:solidFill>
                <a:latin typeface="Times New Roman" panose="02020603050405020304" pitchFamily="18" charset="0"/>
                <a:cs typeface="Times New Roman" panose="02020603050405020304" pitchFamily="18" charset="0"/>
              </a:rPr>
              <a:t>Hội nhập toàn cầu </a:t>
            </a:r>
            <a:r>
              <a:rPr lang="vi-VN" altLang="en-US" sz="2400" dirty="0">
                <a:latin typeface="Times New Roman" panose="02020603050405020304" pitchFamily="18" charset="0"/>
                <a:cs typeface="Times New Roman" panose="02020603050405020304" pitchFamily="18" charset="0"/>
              </a:rPr>
              <a:t>có nghĩa là </a:t>
            </a:r>
            <a:r>
              <a:rPr lang="vi-VN" altLang="en-US" sz="2400" i="1" dirty="0">
                <a:latin typeface="Times New Roman" panose="02020603050405020304" pitchFamily="18" charset="0"/>
                <a:cs typeface="Times New Roman" panose="02020603050405020304" pitchFamily="18" charset="0"/>
              </a:rPr>
              <a:t>phối hợp các hđộng chuỗi giá trị </a:t>
            </a:r>
            <a:r>
              <a:rPr lang="vi-VN" altLang="en-US" sz="2400" dirty="0">
                <a:latin typeface="Times New Roman" panose="02020603050405020304" pitchFamily="18" charset="0"/>
                <a:cs typeface="Times New Roman" panose="02020603050405020304" pitchFamily="18" charset="0"/>
              </a:rPr>
              <a:t>của công ty </a:t>
            </a:r>
            <a:r>
              <a:rPr lang="vi-VN" altLang="en-US" sz="2400" i="1" dirty="0">
                <a:latin typeface="Times New Roman" panose="02020603050405020304" pitchFamily="18" charset="0"/>
                <a:cs typeface="Times New Roman" panose="02020603050405020304" pitchFamily="18" charset="0"/>
              </a:rPr>
              <a:t>trên nhiều thị trường </a:t>
            </a:r>
            <a:r>
              <a:rPr lang="vi-VN" altLang="en-US" sz="2400" dirty="0">
                <a:latin typeface="Times New Roman" panose="02020603050405020304" pitchFamily="18" charset="0"/>
                <a:cs typeface="Times New Roman" panose="02020603050405020304" pitchFamily="18" charset="0"/>
              </a:rPr>
              <a:t>để đạt được </a:t>
            </a:r>
            <a:r>
              <a:rPr lang="en-MY" altLang="en-US" sz="2400" dirty="0" err="1">
                <a:latin typeface="Times New Roman" panose="02020603050405020304" pitchFamily="18" charset="0"/>
                <a:cs typeface="Times New Roman" panose="02020603050405020304" pitchFamily="18" charset="0"/>
              </a:rPr>
              <a:t>hiệu</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suất</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và</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năng</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lực</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cộng</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sinh</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toàn</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cầu</a:t>
            </a:r>
            <a:r>
              <a:rPr lang="vi-VN"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nhằm</a:t>
            </a:r>
            <a:r>
              <a:rPr lang="en-US" altLang="en-US" sz="2400" dirty="0">
                <a:latin typeface="Times New Roman" panose="02020603050405020304" pitchFamily="18" charset="0"/>
                <a:cs typeface="Times New Roman" panose="02020603050405020304" pitchFamily="18" charset="0"/>
              </a:rPr>
              <a:t> </a:t>
            </a:r>
            <a:r>
              <a:rPr lang="vi-VN" altLang="en-US" sz="2400" i="1" dirty="0">
                <a:latin typeface="Times New Roman" panose="02020603050405020304" pitchFamily="18" charset="0"/>
                <a:cs typeface="Times New Roman" panose="02020603050405020304" pitchFamily="18" charset="0"/>
              </a:rPr>
              <a:t>tận dụng</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tối</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đa</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sự</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tương</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đồng</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giữa</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các</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quốc</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gia</a:t>
            </a:r>
            <a:endParaRPr lang="en-US" altLang="en-US" sz="24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
            </a:pPr>
            <a:r>
              <a:rPr lang="en-US" altLang="en-US" sz="2400" b="1" dirty="0" err="1">
                <a:solidFill>
                  <a:srgbClr val="FF0000"/>
                </a:solidFill>
                <a:latin typeface="Times New Roman" panose="02020603050405020304" pitchFamily="18" charset="0"/>
                <a:cs typeface="Times New Roman" panose="02020603050405020304" pitchFamily="18" charset="0"/>
              </a:rPr>
              <a:t>Thích</a:t>
            </a:r>
            <a:r>
              <a:rPr lang="vi-VN" altLang="en-US" sz="2400" b="1" dirty="0">
                <a:solidFill>
                  <a:srgbClr val="FF0000"/>
                </a:solidFill>
                <a:latin typeface="Times New Roman" panose="02020603050405020304" pitchFamily="18" charset="0"/>
                <a:cs typeface="Times New Roman" panose="02020603050405020304" pitchFamily="18" charset="0"/>
              </a:rPr>
              <a:t> ứng địa phương </a:t>
            </a:r>
            <a:r>
              <a:rPr lang="en-US" altLang="en-US" sz="2400" dirty="0" err="1">
                <a:latin typeface="Times New Roman" panose="02020603050405020304" pitchFamily="18" charset="0"/>
                <a:cs typeface="Times New Roman" panose="02020603050405020304" pitchFamily="18" charset="0"/>
              </a:rPr>
              <a:t>là</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khả</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năng</a:t>
            </a:r>
            <a:r>
              <a:rPr lang="en-US" altLang="en-US" sz="2400" dirty="0">
                <a:latin typeface="Times New Roman" panose="02020603050405020304" pitchFamily="18" charset="0"/>
                <a:cs typeface="Times New Roman" panose="02020603050405020304" pitchFamily="18" charset="0"/>
              </a:rPr>
              <a:t> </a:t>
            </a:r>
            <a:r>
              <a:rPr lang="vi-VN" altLang="en-US" sz="2400" i="1" dirty="0">
                <a:latin typeface="Times New Roman" panose="02020603050405020304" pitchFamily="18" charset="0"/>
                <a:cs typeface="Times New Roman" panose="02020603050405020304" pitchFamily="18" charset="0"/>
              </a:rPr>
              <a:t>đáp ứng các nhu cầu</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thị</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hiếu</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đặc</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trưng</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của</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khách</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hàng</a:t>
            </a:r>
            <a:r>
              <a:rPr lang="en-MY" altLang="en-US" sz="2400" i="1" dirty="0">
                <a:latin typeface="Times New Roman" panose="02020603050405020304" pitchFamily="18" charset="0"/>
                <a:cs typeface="Times New Roman" panose="02020603050405020304" pitchFamily="18" charset="0"/>
              </a:rPr>
              <a:t> ở </a:t>
            </a:r>
            <a:r>
              <a:rPr lang="en-MY" altLang="en-US" sz="2400" i="1" dirty="0" err="1">
                <a:latin typeface="Times New Roman" panose="02020603050405020304" pitchFamily="18" charset="0"/>
                <a:cs typeface="Times New Roman" panose="02020603050405020304" pitchFamily="18" charset="0"/>
              </a:rPr>
              <a:t>các</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thị</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trường</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địa</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phương</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cụ</a:t>
            </a:r>
            <a:r>
              <a:rPr lang="en-MY" altLang="en-US" sz="2400" i="1" dirty="0">
                <a:latin typeface="Times New Roman" panose="02020603050405020304" pitchFamily="18" charset="0"/>
                <a:cs typeface="Times New Roman" panose="02020603050405020304" pitchFamily="18" charset="0"/>
              </a:rPr>
              <a:t> </a:t>
            </a:r>
            <a:r>
              <a:rPr lang="en-MY" altLang="en-US" sz="2400" i="1" dirty="0" err="1">
                <a:latin typeface="Times New Roman" panose="02020603050405020304" pitchFamily="18" charset="0"/>
                <a:cs typeface="Times New Roman" panose="02020603050405020304" pitchFamily="18" charset="0"/>
              </a:rPr>
              <a:t>thể</a:t>
            </a:r>
            <a:r>
              <a:rPr lang="en-MY" altLang="en-US" sz="2400" i="1" dirty="0">
                <a:latin typeface="Times New Roman" panose="02020603050405020304" pitchFamily="18" charset="0"/>
                <a:cs typeface="Times New Roman" panose="02020603050405020304" pitchFamily="18" charset="0"/>
              </a:rPr>
              <a:t>. </a:t>
            </a:r>
            <a:endParaRPr lang="en-US" altLang="en-US" sz="2400" dirty="0">
              <a:latin typeface="Times New Roman" panose="02020603050405020304" pitchFamily="18" charset="0"/>
              <a:cs typeface="Times New Roman" panose="02020603050405020304" pitchFamily="18" charset="0"/>
            </a:endParaRPr>
          </a:p>
          <a:p>
            <a:pPr>
              <a:lnSpc>
                <a:spcPct val="150000"/>
              </a:lnSpc>
            </a:pPr>
            <a:r>
              <a:rPr lang="en-US" altLang="en-US" sz="2000" dirty="0">
                <a:latin typeface="Times New Roman" panose="02020603050405020304" pitchFamily="18" charset="0"/>
                <a:cs typeface="Times New Roman" panose="02020603050405020304" pitchFamily="18" charset="0"/>
              </a:rPr>
              <a:t>         </a:t>
            </a:r>
          </a:p>
        </p:txBody>
      </p:sp>
      <p:sp>
        <p:nvSpPr>
          <p:cNvPr id="16389" name="TextBox 1">
            <a:extLst>
              <a:ext uri="{FF2B5EF4-FFF2-40B4-BE49-F238E27FC236}">
                <a16:creationId xmlns:a16="http://schemas.microsoft.com/office/drawing/2014/main" id="{5BEE0814-7959-4CA4-AB1C-1A490D233C9A}"/>
              </a:ext>
            </a:extLst>
          </p:cNvPr>
          <p:cNvSpPr txBox="1">
            <a:spLocks noChangeArrowheads="1"/>
          </p:cNvSpPr>
          <p:nvPr/>
        </p:nvSpPr>
        <p:spPr bwMode="auto">
          <a:xfrm>
            <a:off x="1611313" y="5814285"/>
            <a:ext cx="8970962" cy="830997"/>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400" dirty="0" err="1">
                <a:solidFill>
                  <a:srgbClr val="C00000"/>
                </a:solidFill>
                <a:latin typeface="Times New Roman" panose="02020603050405020304" pitchFamily="18" charset="0"/>
                <a:cs typeface="Times New Roman" panose="02020603050405020304" pitchFamily="18" charset="0"/>
              </a:rPr>
              <a:t>Những</a:t>
            </a:r>
            <a:r>
              <a:rPr lang="en-US" altLang="en-US" sz="2400" dirty="0">
                <a:solidFill>
                  <a:srgbClr val="C00000"/>
                </a:solidFill>
                <a:latin typeface="Times New Roman" panose="02020603050405020304" pitchFamily="18" charset="0"/>
                <a:cs typeface="Times New Roman" panose="02020603050405020304" pitchFamily="18" charset="0"/>
              </a:rPr>
              <a:t> </a:t>
            </a:r>
            <a:r>
              <a:rPr lang="vi-VN" altLang="en-US" sz="2400" dirty="0">
                <a:solidFill>
                  <a:srgbClr val="C00000"/>
                </a:solidFill>
                <a:latin typeface="Times New Roman" panose="02020603050405020304" pitchFamily="18" charset="0"/>
                <a:cs typeface="Times New Roman" panose="02020603050405020304" pitchFamily="18" charset="0"/>
              </a:rPr>
              <a:t>thảo luận về </a:t>
            </a:r>
            <a:r>
              <a:rPr lang="en-US" altLang="en-US" sz="2400" dirty="0" err="1">
                <a:solidFill>
                  <a:srgbClr val="C00000"/>
                </a:solidFill>
                <a:latin typeface="Times New Roman" panose="02020603050405020304" pitchFamily="18" charset="0"/>
                <a:cs typeface="Times New Roman" panose="02020603050405020304" pitchFamily="18" charset="0"/>
              </a:rPr>
              <a:t>các</a:t>
            </a:r>
            <a:r>
              <a:rPr lang="vi-VN" altLang="en-US" sz="2400" dirty="0">
                <a:solidFill>
                  <a:srgbClr val="C00000"/>
                </a:solidFill>
                <a:latin typeface="Times New Roman" panose="02020603050405020304" pitchFamily="18" charset="0"/>
                <a:cs typeface="Times New Roman" panose="02020603050405020304" pitchFamily="18" charset="0"/>
              </a:rPr>
              <a:t> áp lực </a:t>
            </a:r>
            <a:r>
              <a:rPr lang="en-US" altLang="en-US" sz="2400" dirty="0" err="1">
                <a:solidFill>
                  <a:srgbClr val="C00000"/>
                </a:solidFill>
                <a:latin typeface="Times New Roman" panose="02020603050405020304" pitchFamily="18" charset="0"/>
                <a:cs typeface="Times New Roman" panose="02020603050405020304" pitchFamily="18" charset="0"/>
              </a:rPr>
              <a:t>để</a:t>
            </a:r>
            <a:r>
              <a:rPr lang="en-US" altLang="en-US" sz="2400" dirty="0">
                <a:solidFill>
                  <a:srgbClr val="C00000"/>
                </a:solidFill>
                <a:latin typeface="Times New Roman" panose="02020603050405020304" pitchFamily="18" charset="0"/>
                <a:cs typeface="Times New Roman" panose="02020603050405020304" pitchFamily="18" charset="0"/>
              </a:rPr>
              <a:t> </a:t>
            </a:r>
            <a:r>
              <a:rPr lang="vi-VN" altLang="en-US" sz="2400" dirty="0">
                <a:solidFill>
                  <a:srgbClr val="C00000"/>
                </a:solidFill>
                <a:latin typeface="Times New Roman" panose="02020603050405020304" pitchFamily="18" charset="0"/>
                <a:cs typeface="Times New Roman" panose="02020603050405020304" pitchFamily="18" charset="0"/>
              </a:rPr>
              <a:t>công ty đạt được hội nhập toàn cầu và </a:t>
            </a:r>
            <a:r>
              <a:rPr lang="en-US" altLang="en-US" sz="2400" dirty="0" err="1">
                <a:solidFill>
                  <a:srgbClr val="C00000"/>
                </a:solidFill>
                <a:latin typeface="Times New Roman" panose="02020603050405020304" pitchFamily="18" charset="0"/>
                <a:cs typeface="Times New Roman" panose="02020603050405020304" pitchFamily="18" charset="0"/>
              </a:rPr>
              <a:t>thích</a:t>
            </a:r>
            <a:r>
              <a:rPr lang="en-US" altLang="en-US" sz="2400" dirty="0">
                <a:solidFill>
                  <a:srgbClr val="C00000"/>
                </a:solidFill>
                <a:latin typeface="Times New Roman" panose="02020603050405020304" pitchFamily="18" charset="0"/>
                <a:cs typeface="Times New Roman" panose="02020603050405020304" pitchFamily="18" charset="0"/>
              </a:rPr>
              <a:t> </a:t>
            </a:r>
            <a:r>
              <a:rPr lang="en-US" altLang="en-US" sz="2400" dirty="0" err="1">
                <a:solidFill>
                  <a:srgbClr val="C00000"/>
                </a:solidFill>
                <a:latin typeface="Times New Roman" panose="02020603050405020304" pitchFamily="18" charset="0"/>
                <a:cs typeface="Times New Roman" panose="02020603050405020304" pitchFamily="18" charset="0"/>
              </a:rPr>
              <a:t>ứng</a:t>
            </a:r>
            <a:r>
              <a:rPr lang="en-US" altLang="en-US" sz="2400" dirty="0">
                <a:solidFill>
                  <a:srgbClr val="C00000"/>
                </a:solidFill>
                <a:latin typeface="Times New Roman" panose="02020603050405020304" pitchFamily="18" charset="0"/>
                <a:cs typeface="Times New Roman" panose="02020603050405020304" pitchFamily="18" charset="0"/>
              </a:rPr>
              <a:t> </a:t>
            </a:r>
            <a:r>
              <a:rPr lang="vi-VN" altLang="en-US" sz="2400" dirty="0">
                <a:solidFill>
                  <a:srgbClr val="C00000"/>
                </a:solidFill>
                <a:latin typeface="Times New Roman" panose="02020603050405020304" pitchFamily="18" charset="0"/>
                <a:cs typeface="Times New Roman" panose="02020603050405020304" pitchFamily="18" charset="0"/>
              </a:rPr>
              <a:t>địa phương </a:t>
            </a:r>
            <a:r>
              <a:rPr lang="en-US" altLang="en-US" sz="2400" dirty="0" err="1">
                <a:solidFill>
                  <a:srgbClr val="C00000"/>
                </a:solidFill>
                <a:latin typeface="Times New Roman" panose="02020603050405020304" pitchFamily="18" charset="0"/>
                <a:cs typeface="Times New Roman" panose="02020603050405020304" pitchFamily="18" charset="0"/>
              </a:rPr>
              <a:t>được</a:t>
            </a:r>
            <a:r>
              <a:rPr lang="en-US" altLang="en-US" sz="2400" dirty="0">
                <a:solidFill>
                  <a:srgbClr val="C00000"/>
                </a:solidFill>
                <a:latin typeface="Times New Roman" panose="02020603050405020304" pitchFamily="18" charset="0"/>
                <a:cs typeface="Times New Roman" panose="02020603050405020304" pitchFamily="18" charset="0"/>
              </a:rPr>
              <a:t> </a:t>
            </a:r>
            <a:r>
              <a:rPr lang="en-US" altLang="en-US" sz="2400" dirty="0" err="1">
                <a:solidFill>
                  <a:srgbClr val="C00000"/>
                </a:solidFill>
                <a:latin typeface="Times New Roman" panose="02020603050405020304" pitchFamily="18" charset="0"/>
                <a:cs typeface="Times New Roman" panose="02020603050405020304" pitchFamily="18" charset="0"/>
              </a:rPr>
              <a:t>gọi</a:t>
            </a:r>
            <a:r>
              <a:rPr lang="en-US" altLang="en-US" sz="2400" dirty="0">
                <a:solidFill>
                  <a:srgbClr val="C00000"/>
                </a:solidFill>
                <a:latin typeface="Times New Roman" panose="02020603050405020304" pitchFamily="18" charset="0"/>
                <a:cs typeface="Times New Roman" panose="02020603050405020304" pitchFamily="18" charset="0"/>
              </a:rPr>
              <a:t> </a:t>
            </a:r>
            <a:r>
              <a:rPr lang="en-US" altLang="en-US" sz="2400" dirty="0" err="1">
                <a:solidFill>
                  <a:srgbClr val="C00000"/>
                </a:solidFill>
                <a:latin typeface="Times New Roman" panose="02020603050405020304" pitchFamily="18" charset="0"/>
                <a:cs typeface="Times New Roman" panose="02020603050405020304" pitchFamily="18" charset="0"/>
              </a:rPr>
              <a:t>là</a:t>
            </a:r>
            <a:r>
              <a:rPr lang="en-US" altLang="en-US" sz="2400" dirty="0">
                <a:solidFill>
                  <a:srgbClr val="C00000"/>
                </a:solidFill>
                <a:latin typeface="Times New Roman" panose="02020603050405020304" pitchFamily="18" charset="0"/>
                <a:cs typeface="Times New Roman" panose="02020603050405020304" pitchFamily="18" charset="0"/>
              </a:rPr>
              <a:t> </a:t>
            </a:r>
            <a:r>
              <a:rPr lang="en-US" altLang="en-US" sz="2400" dirty="0" err="1">
                <a:solidFill>
                  <a:srgbClr val="C00000"/>
                </a:solidFill>
                <a:latin typeface="Times New Roman" panose="02020603050405020304" pitchFamily="18" charset="0"/>
                <a:cs typeface="Times New Roman" panose="02020603050405020304" pitchFamily="18" charset="0"/>
              </a:rPr>
              <a:t>Khung</a:t>
            </a:r>
            <a:r>
              <a:rPr lang="en-US" altLang="en-US" sz="2400" dirty="0">
                <a:solidFill>
                  <a:srgbClr val="C00000"/>
                </a:solidFill>
                <a:latin typeface="Times New Roman" panose="02020603050405020304" pitchFamily="18" charset="0"/>
                <a:cs typeface="Times New Roman" panose="02020603050405020304" pitchFamily="18" charset="0"/>
              </a:rPr>
              <a:t> IR</a:t>
            </a:r>
          </a:p>
        </p:txBody>
      </p:sp>
      <p:sp>
        <p:nvSpPr>
          <p:cNvPr id="6" name="Slide Number Placeholder 3">
            <a:extLst>
              <a:ext uri="{FF2B5EF4-FFF2-40B4-BE49-F238E27FC236}">
                <a16:creationId xmlns:a16="http://schemas.microsoft.com/office/drawing/2014/main" id="{3E95D7A2-BF8A-4119-A3CA-0C1761D29D5B}"/>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36</a:t>
            </a:fld>
            <a:endParaRPr lang="en-US" altLang="en-US" sz="12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9E5FD482-1C69-4962-8657-A787E47190DD}"/>
              </a:ext>
            </a:extLst>
          </p:cNvPr>
          <p:cNvSpPr>
            <a:spLocks noGrp="1" noChangeArrowheads="1"/>
          </p:cNvSpPr>
          <p:nvPr>
            <p:ph type="title" idx="4294967295"/>
          </p:nvPr>
        </p:nvSpPr>
        <p:spPr>
          <a:xfrm>
            <a:off x="2055168" y="563308"/>
            <a:ext cx="9528175" cy="369888"/>
          </a:xfrm>
        </p:spPr>
        <p:txBody>
          <a:bodyPr>
            <a:normAutofit fontScale="90000"/>
          </a:bodyPr>
          <a:lstStyle/>
          <a:p>
            <a:pPr algn="ctr"/>
            <a:r>
              <a:rPr lang="en-US" altLang="en-US" sz="2400" dirty="0" err="1">
                <a:latin typeface="Times New Roman" panose="02020603050405020304" pitchFamily="18" charset="0"/>
                <a:cs typeface="Times New Roman" panose="02020603050405020304" pitchFamily="18" charset="0"/>
              </a:rPr>
              <a:t>Hình</a:t>
            </a:r>
            <a:r>
              <a:rPr lang="en-US" altLang="en-US" sz="2400" dirty="0">
                <a:latin typeface="Times New Roman" panose="02020603050405020304" pitchFamily="18" charset="0"/>
                <a:cs typeface="Times New Roman" panose="02020603050405020304" pitchFamily="18" charset="0"/>
              </a:rPr>
              <a:t> 4.1. </a:t>
            </a:r>
            <a:r>
              <a:rPr lang="en-US" altLang="en-US" sz="2400" dirty="0" err="1">
                <a:latin typeface="Times New Roman" panose="02020603050405020304" pitchFamily="18" charset="0"/>
                <a:cs typeface="Times New Roman" panose="02020603050405020304" pitchFamily="18" charset="0"/>
              </a:rPr>
              <a:t>Khung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hội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nhập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toàn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cầu</a:t>
            </a:r>
            <a:r>
              <a:rPr lang="en-US" altLang="en-US" sz="2400" dirty="0">
                <a:latin typeface="Times New Roman" panose="02020603050405020304" pitchFamily="18" charset="0"/>
                <a:cs typeface="Times New Roman" panose="02020603050405020304" pitchFamily="18" charset="0"/>
              </a:rPr>
              <a:t> – </a:t>
            </a:r>
            <a:r>
              <a:rPr lang="en-US" altLang="en-US" sz="2400" dirty="0" err="1">
                <a:latin typeface="Times New Roman" panose="02020603050405020304" pitchFamily="18" charset="0"/>
                <a:cs typeface="Times New Roman" panose="02020603050405020304" pitchFamily="18" charset="0"/>
              </a:rPr>
              <a:t>thích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ứng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địa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phương</a:t>
            </a:r>
            <a:r>
              <a:rPr lang="en-US" altLang="en-US" sz="2400" dirty="0">
                <a:latin typeface="Times New Roman" panose="02020603050405020304" pitchFamily="18" charset="0"/>
                <a:cs typeface="Times New Roman" panose="02020603050405020304" pitchFamily="18" charset="0"/>
              </a:rPr>
              <a:t> (IR)</a:t>
            </a:r>
          </a:p>
        </p:txBody>
      </p:sp>
      <p:sp>
        <p:nvSpPr>
          <p:cNvPr id="18435" name="Slide Number Placeholder 3">
            <a:extLst>
              <a:ext uri="{FF2B5EF4-FFF2-40B4-BE49-F238E27FC236}">
                <a16:creationId xmlns:a16="http://schemas.microsoft.com/office/drawing/2014/main" id="{2D56BD22-E1A4-42F1-BF34-151919BE38B4}"/>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0EFF5634-94DB-41DD-854B-8076FBED741E}" type="slidenum">
              <a:rPr lang="en-US" altLang="en-US" sz="1200" smtClean="0"/>
              <a:t>37</a:t>
            </a:fld>
            <a:endParaRPr lang="en-US" altLang="en-US" sz="1200" dirty="0"/>
          </a:p>
        </p:txBody>
      </p:sp>
      <p:cxnSp>
        <p:nvCxnSpPr>
          <p:cNvPr id="18436" name="Straight Arrow Connector 5">
            <a:extLst>
              <a:ext uri="{FF2B5EF4-FFF2-40B4-BE49-F238E27FC236}">
                <a16:creationId xmlns:a16="http://schemas.microsoft.com/office/drawing/2014/main" id="{5EBB6E50-8308-45E2-A3A1-9DEDC50DAE44}"/>
              </a:ext>
            </a:extLst>
          </p:cNvPr>
          <p:cNvCxnSpPr>
            <a:cxnSpLocks noChangeShapeType="1"/>
          </p:cNvCxnSpPr>
          <p:nvPr/>
        </p:nvCxnSpPr>
        <p:spPr bwMode="auto">
          <a:xfrm>
            <a:off x="2443163" y="5943600"/>
            <a:ext cx="7772400" cy="0"/>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37" name="Straight Arrow Connector 8">
            <a:extLst>
              <a:ext uri="{FF2B5EF4-FFF2-40B4-BE49-F238E27FC236}">
                <a16:creationId xmlns:a16="http://schemas.microsoft.com/office/drawing/2014/main" id="{DDD985DC-09FF-4D83-B9C1-9DCBC8310C91}"/>
              </a:ext>
            </a:extLst>
          </p:cNvPr>
          <p:cNvCxnSpPr>
            <a:cxnSpLocks noChangeShapeType="1"/>
          </p:cNvCxnSpPr>
          <p:nvPr/>
        </p:nvCxnSpPr>
        <p:spPr bwMode="auto">
          <a:xfrm flipV="1">
            <a:off x="2443163" y="962026"/>
            <a:ext cx="0" cy="4981575"/>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438" name="TextBox 9">
            <a:extLst>
              <a:ext uri="{FF2B5EF4-FFF2-40B4-BE49-F238E27FC236}">
                <a16:creationId xmlns:a16="http://schemas.microsoft.com/office/drawing/2014/main" id="{13AE1588-3151-4D25-802A-0BFA49018EBD}"/>
              </a:ext>
            </a:extLst>
          </p:cNvPr>
          <p:cNvSpPr txBox="1">
            <a:spLocks noChangeArrowheads="1"/>
          </p:cNvSpPr>
          <p:nvPr/>
        </p:nvSpPr>
        <p:spPr bwMode="auto">
          <a:xfrm>
            <a:off x="4619626" y="5946775"/>
            <a:ext cx="3400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b="1">
                <a:solidFill>
                  <a:srgbClr val="FF3300"/>
                </a:solidFill>
              </a:rPr>
              <a:t>Áp lực thích ứng địa phương</a:t>
            </a:r>
          </a:p>
        </p:txBody>
      </p:sp>
      <p:sp>
        <p:nvSpPr>
          <p:cNvPr id="18439" name="TextBox 10">
            <a:extLst>
              <a:ext uri="{FF2B5EF4-FFF2-40B4-BE49-F238E27FC236}">
                <a16:creationId xmlns:a16="http://schemas.microsoft.com/office/drawing/2014/main" id="{6873C67D-5485-4682-A584-BACF181B81A2}"/>
              </a:ext>
            </a:extLst>
          </p:cNvPr>
          <p:cNvSpPr txBox="1">
            <a:spLocks noChangeArrowheads="1"/>
          </p:cNvSpPr>
          <p:nvPr/>
        </p:nvSpPr>
        <p:spPr bwMode="auto">
          <a:xfrm>
            <a:off x="1871961" y="2124075"/>
            <a:ext cx="461665"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b="1" dirty="0" err="1">
                <a:solidFill>
                  <a:srgbClr val="FF3300"/>
                </a:solidFill>
              </a:rPr>
              <a:t>Áp</a:t>
            </a:r>
            <a:r>
              <a:rPr lang="en-US" altLang="en-US" b="1" dirty="0">
                <a:solidFill>
                  <a:srgbClr val="FF3300"/>
                </a:solidFill>
              </a:rPr>
              <a:t> </a:t>
            </a:r>
            <a:r>
              <a:rPr lang="en-US" altLang="en-US" b="1" dirty="0" err="1">
                <a:solidFill>
                  <a:srgbClr val="FF3300"/>
                </a:solidFill>
              </a:rPr>
              <a:t>lực</a:t>
            </a:r>
            <a:r>
              <a:rPr lang="en-US" altLang="en-US" b="1" dirty="0">
                <a:solidFill>
                  <a:srgbClr val="FF3300"/>
                </a:solidFill>
              </a:rPr>
              <a:t> </a:t>
            </a:r>
            <a:r>
              <a:rPr lang="en-US" altLang="en-US" b="1" dirty="0" err="1">
                <a:solidFill>
                  <a:srgbClr val="FF3300"/>
                </a:solidFill>
              </a:rPr>
              <a:t>hội</a:t>
            </a:r>
            <a:r>
              <a:rPr lang="en-US" altLang="en-US" b="1" dirty="0">
                <a:solidFill>
                  <a:srgbClr val="FF3300"/>
                </a:solidFill>
              </a:rPr>
              <a:t> </a:t>
            </a:r>
            <a:r>
              <a:rPr lang="en-US" altLang="en-US" b="1" dirty="0" err="1">
                <a:solidFill>
                  <a:srgbClr val="FF3300"/>
                </a:solidFill>
              </a:rPr>
              <a:t>nhập</a:t>
            </a:r>
            <a:r>
              <a:rPr lang="en-US" altLang="en-US" b="1" dirty="0">
                <a:solidFill>
                  <a:srgbClr val="FF3300"/>
                </a:solidFill>
              </a:rPr>
              <a:t> </a:t>
            </a:r>
            <a:r>
              <a:rPr lang="en-US" altLang="en-US" b="1" dirty="0" err="1">
                <a:solidFill>
                  <a:srgbClr val="FF3300"/>
                </a:solidFill>
              </a:rPr>
              <a:t>toàn</a:t>
            </a:r>
            <a:r>
              <a:rPr lang="en-US" altLang="en-US" b="1" dirty="0">
                <a:solidFill>
                  <a:srgbClr val="FF3300"/>
                </a:solidFill>
              </a:rPr>
              <a:t> </a:t>
            </a:r>
            <a:r>
              <a:rPr lang="en-US" altLang="en-US" b="1" dirty="0" err="1">
                <a:solidFill>
                  <a:srgbClr val="FF3300"/>
                </a:solidFill>
              </a:rPr>
              <a:t>cầu</a:t>
            </a:r>
            <a:endParaRPr lang="en-US" altLang="en-US" b="1" dirty="0">
              <a:solidFill>
                <a:srgbClr val="FF3300"/>
              </a:solidFill>
            </a:endParaRPr>
          </a:p>
        </p:txBody>
      </p:sp>
      <p:sp>
        <p:nvSpPr>
          <p:cNvPr id="18440" name="TextBox 11">
            <a:extLst>
              <a:ext uri="{FF2B5EF4-FFF2-40B4-BE49-F238E27FC236}">
                <a16:creationId xmlns:a16="http://schemas.microsoft.com/office/drawing/2014/main" id="{CF6E638F-2427-4CE2-8292-7A3ACFB0CC7E}"/>
              </a:ext>
            </a:extLst>
          </p:cNvPr>
          <p:cNvSpPr txBox="1">
            <a:spLocks noChangeArrowheads="1"/>
          </p:cNvSpPr>
          <p:nvPr/>
        </p:nvSpPr>
        <p:spPr bwMode="auto">
          <a:xfrm>
            <a:off x="1903711" y="1027113"/>
            <a:ext cx="461665"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Mạnh</a:t>
            </a:r>
          </a:p>
        </p:txBody>
      </p:sp>
      <p:sp>
        <p:nvSpPr>
          <p:cNvPr id="18441" name="TextBox 12">
            <a:extLst>
              <a:ext uri="{FF2B5EF4-FFF2-40B4-BE49-F238E27FC236}">
                <a16:creationId xmlns:a16="http://schemas.microsoft.com/office/drawing/2014/main" id="{8FB7675A-9CE3-44E1-8FC9-C5BE15EF1518}"/>
              </a:ext>
            </a:extLst>
          </p:cNvPr>
          <p:cNvSpPr txBox="1">
            <a:spLocks noChangeArrowheads="1"/>
          </p:cNvSpPr>
          <p:nvPr/>
        </p:nvSpPr>
        <p:spPr bwMode="auto">
          <a:xfrm>
            <a:off x="1824336" y="5329238"/>
            <a:ext cx="461665"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Yếu</a:t>
            </a:r>
          </a:p>
        </p:txBody>
      </p:sp>
      <p:sp>
        <p:nvSpPr>
          <p:cNvPr id="18442" name="TextBox 13">
            <a:extLst>
              <a:ext uri="{FF2B5EF4-FFF2-40B4-BE49-F238E27FC236}">
                <a16:creationId xmlns:a16="http://schemas.microsoft.com/office/drawing/2014/main" id="{6B02882F-D0D4-47F0-9AA4-3418EBB7D6E6}"/>
              </a:ext>
            </a:extLst>
          </p:cNvPr>
          <p:cNvSpPr txBox="1">
            <a:spLocks noChangeArrowheads="1"/>
          </p:cNvSpPr>
          <p:nvPr/>
        </p:nvSpPr>
        <p:spPr bwMode="auto">
          <a:xfrm>
            <a:off x="2635251" y="5978525"/>
            <a:ext cx="595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Yếu</a:t>
            </a:r>
          </a:p>
        </p:txBody>
      </p:sp>
      <p:sp>
        <p:nvSpPr>
          <p:cNvPr id="18443" name="TextBox 14">
            <a:extLst>
              <a:ext uri="{FF2B5EF4-FFF2-40B4-BE49-F238E27FC236}">
                <a16:creationId xmlns:a16="http://schemas.microsoft.com/office/drawing/2014/main" id="{B4559719-0B12-49A2-8438-0FC66E9C7248}"/>
              </a:ext>
            </a:extLst>
          </p:cNvPr>
          <p:cNvSpPr txBox="1">
            <a:spLocks noChangeArrowheads="1"/>
          </p:cNvSpPr>
          <p:nvPr/>
        </p:nvSpPr>
        <p:spPr bwMode="auto">
          <a:xfrm>
            <a:off x="9288463" y="5978525"/>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Mạnh</a:t>
            </a:r>
          </a:p>
        </p:txBody>
      </p:sp>
      <p:sp>
        <p:nvSpPr>
          <p:cNvPr id="18444" name="TextBox 15">
            <a:extLst>
              <a:ext uri="{FF2B5EF4-FFF2-40B4-BE49-F238E27FC236}">
                <a16:creationId xmlns:a16="http://schemas.microsoft.com/office/drawing/2014/main" id="{C8B935EB-4184-42E9-ACF9-28FCDC62530C}"/>
              </a:ext>
            </a:extLst>
          </p:cNvPr>
          <p:cNvSpPr txBox="1">
            <a:spLocks noChangeArrowheads="1"/>
          </p:cNvSpPr>
          <p:nvPr/>
        </p:nvSpPr>
        <p:spPr bwMode="auto">
          <a:xfrm>
            <a:off x="2490789" y="938214"/>
            <a:ext cx="4060825" cy="32131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nSpc>
                <a:spcPct val="130000"/>
              </a:lnSpc>
            </a:pPr>
            <a:r>
              <a:rPr lang="en-US" altLang="en-US" sz="1600" b="1" dirty="0" err="1">
                <a:latin typeface="Times New Roman" panose="02020603050405020304" pitchFamily="18" charset="0"/>
                <a:cs typeface="Times New Roman" panose="02020603050405020304" pitchFamily="18" charset="0"/>
              </a:rPr>
              <a:t>Nhu</a:t>
            </a:r>
            <a:r>
              <a:rPr lang="en-US" altLang="en-US" sz="1600" b="1" dirty="0">
                <a:latin typeface="Times New Roman" panose="02020603050405020304" pitchFamily="18" charset="0"/>
                <a:cs typeface="Times New Roman" panose="02020603050405020304" pitchFamily="18" charset="0"/>
              </a:rPr>
              <a:t> </a:t>
            </a:r>
            <a:r>
              <a:rPr lang="en-US" altLang="en-US" sz="1600" b="1" dirty="0" err="1">
                <a:latin typeface="Times New Roman" panose="02020603050405020304" pitchFamily="18" charset="0"/>
                <a:cs typeface="Times New Roman" panose="02020603050405020304" pitchFamily="18" charset="0"/>
              </a:rPr>
              <a:t>cầu</a:t>
            </a:r>
            <a:r>
              <a:rPr lang="en-US" altLang="en-US" sz="1600" b="1" dirty="0">
                <a:latin typeface="Times New Roman" panose="02020603050405020304" pitchFamily="18" charset="0"/>
                <a:cs typeface="Times New Roman" panose="02020603050405020304" pitchFamily="18" charset="0"/>
              </a:rPr>
              <a:t> </a:t>
            </a:r>
            <a:r>
              <a:rPr lang="en-US" altLang="en-US" sz="1600" b="1" dirty="0" err="1">
                <a:latin typeface="Times New Roman" panose="02020603050405020304" pitchFamily="18" charset="0"/>
                <a:cs typeface="Times New Roman" panose="02020603050405020304" pitchFamily="18" charset="0"/>
              </a:rPr>
              <a:t>để</a:t>
            </a:r>
            <a:r>
              <a:rPr lang="en-US" altLang="en-US" sz="1600" dirty="0">
                <a:latin typeface="Times New Roman" panose="02020603050405020304" pitchFamily="18" charset="0"/>
                <a:cs typeface="Times New Roman" panose="02020603050405020304" pitchFamily="18" charset="0"/>
              </a:rPr>
              <a:t>:</a:t>
            </a:r>
          </a:p>
          <a:p>
            <a:pPr>
              <a:lnSpc>
                <a:spcPct val="130000"/>
              </a:lnSpc>
              <a:buFont typeface="Wingdings" panose="05000000000000000000" pitchFamily="2" charset="2"/>
              <a:buChar char="§"/>
            </a:pPr>
            <a:r>
              <a:rPr lang="en-US" altLang="en-US" sz="1400" dirty="0" err="1">
                <a:latin typeface="Times New Roman" panose="02020603050405020304" pitchFamily="18" charset="0"/>
                <a:cs typeface="Times New Roman" panose="02020603050405020304" pitchFamily="18" charset="0"/>
              </a:rPr>
              <a:t>Tận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dụng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xu</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hướng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tập</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trung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của</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người</a:t>
            </a:r>
            <a:r>
              <a:rPr lang="en-US" altLang="en-US" sz="1400" dirty="0">
                <a:latin typeface="Times New Roman" panose="02020603050405020304" pitchFamily="18" charset="0"/>
                <a:cs typeface="Times New Roman" panose="02020603050405020304" pitchFamily="18" charset="0"/>
              </a:rPr>
              <a:t> TD </a:t>
            </a:r>
            <a:r>
              <a:rPr lang="en-US" altLang="en-US" sz="1400" dirty="0" err="1">
                <a:latin typeface="Times New Roman" panose="02020603050405020304" pitchFamily="18" charset="0"/>
                <a:cs typeface="Times New Roman" panose="02020603050405020304" pitchFamily="18" charset="0"/>
              </a:rPr>
              <a:t>và</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nhu</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cầu</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mang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tính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toàn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cầu</a:t>
            </a:r>
            <a:endParaRPr lang="en-US" altLang="en-US" sz="1400" dirty="0">
              <a:latin typeface="Times New Roman" panose="02020603050405020304" pitchFamily="18" charset="0"/>
              <a:cs typeface="Times New Roman" panose="02020603050405020304" pitchFamily="18" charset="0"/>
            </a:endParaRPr>
          </a:p>
          <a:p>
            <a:pPr>
              <a:lnSpc>
                <a:spcPct val="130000"/>
              </a:lnSpc>
              <a:buFont typeface="Wingdings" panose="05000000000000000000" pitchFamily="2" charset="2"/>
              <a:buChar char="§"/>
            </a:pPr>
            <a:r>
              <a:rPr lang="en-US" altLang="en-US" sz="1400" dirty="0" err="1">
                <a:latin typeface="Times New Roman" panose="02020603050405020304" pitchFamily="18" charset="0"/>
                <a:cs typeface="Times New Roman" panose="02020603050405020304" pitchFamily="18" charset="0"/>
              </a:rPr>
              <a:t>Tìm</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nguồn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cung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ứng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toàn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cầu</a:t>
            </a:r>
            <a:endParaRPr lang="en-US" altLang="en-US" sz="1400" dirty="0">
              <a:latin typeface="Times New Roman" panose="02020603050405020304" pitchFamily="18" charset="0"/>
              <a:cs typeface="Times New Roman" panose="02020603050405020304" pitchFamily="18" charset="0"/>
            </a:endParaRPr>
          </a:p>
          <a:p>
            <a:pPr>
              <a:lnSpc>
                <a:spcPct val="130000"/>
              </a:lnSpc>
              <a:buFont typeface="Wingdings" panose="05000000000000000000" pitchFamily="2" charset="2"/>
              <a:buChar char="§"/>
            </a:pPr>
            <a:r>
              <a:rPr lang="en-US" altLang="en-US" sz="1400" dirty="0">
                <a:latin typeface="Times New Roman" panose="02020603050405020304" pitchFamily="18" charset="0"/>
                <a:cs typeface="Times New Roman" panose="02020603050405020304" pitchFamily="18" charset="0"/>
              </a:rPr>
              <a:t>Theo </a:t>
            </a:r>
            <a:r>
              <a:rPr lang="en-US" altLang="en-US" sz="1400" dirty="0" err="1">
                <a:latin typeface="Times New Roman" panose="02020603050405020304" pitchFamily="18" charset="0"/>
                <a:cs typeface="Times New Roman" panose="02020603050405020304" pitchFamily="18" charset="0"/>
              </a:rPr>
              <a:t>dõi</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và</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đáp</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ứng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lại</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tính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cạnh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tranh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toàn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cầu</a:t>
            </a:r>
            <a:endParaRPr lang="en-US" altLang="en-US" sz="1400" dirty="0">
              <a:latin typeface="Times New Roman" panose="02020603050405020304" pitchFamily="18" charset="0"/>
              <a:cs typeface="Times New Roman" panose="02020603050405020304" pitchFamily="18" charset="0"/>
            </a:endParaRPr>
          </a:p>
          <a:p>
            <a:pPr>
              <a:lnSpc>
                <a:spcPct val="130000"/>
              </a:lnSpc>
              <a:buFont typeface="Wingdings" panose="05000000000000000000" pitchFamily="2" charset="2"/>
              <a:buChar char="§"/>
            </a:pPr>
            <a:r>
              <a:rPr lang="en-US" altLang="en-US" sz="1400" dirty="0" err="1">
                <a:latin typeface="Times New Roman" panose="02020603050405020304" pitchFamily="18" charset="0"/>
                <a:cs typeface="Times New Roman" panose="02020603050405020304" pitchFamily="18" charset="0"/>
              </a:rPr>
              <a:t>Tận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dụng</a:t>
            </a:r>
            <a:r>
              <a:rPr lang="en-US" altLang="en-US" sz="1400" dirty="0">
                <a:latin typeface="Times New Roman" panose="02020603050405020304" pitchFamily="18" charset="0"/>
                <a:cs typeface="Times New Roman" panose="02020603050405020304" pitchFamily="18" charset="0"/>
              </a:rPr>
              <a:t> </a:t>
            </a:r>
            <a:r>
              <a:rPr lang="vi-VN" altLang="en-US" sz="1400" dirty="0">
                <a:latin typeface="Times New Roman" panose="02020603050405020304" pitchFamily="18" charset="0"/>
                <a:cs typeface="Times New Roman" panose="02020603050405020304" pitchFamily="18" charset="0"/>
              </a:rPr>
              <a:t>lợi thế của Internet và truyền hình xuyên quốc gia để quảng cáo sản phẩm của mình tại nhiều nước cùng một lúc</a:t>
            </a:r>
            <a:endParaRPr lang="en-US" altLang="en-US" sz="1400" dirty="0">
              <a:latin typeface="Times New Roman" panose="02020603050405020304" pitchFamily="18" charset="0"/>
              <a:cs typeface="Times New Roman" panose="02020603050405020304" pitchFamily="18" charset="0"/>
            </a:endParaRPr>
          </a:p>
          <a:p>
            <a:pPr>
              <a:lnSpc>
                <a:spcPct val="130000"/>
              </a:lnSpc>
              <a:buFont typeface="Wingdings" panose="05000000000000000000" pitchFamily="2" charset="2"/>
              <a:buChar char="§"/>
            </a:pPr>
            <a:r>
              <a:rPr lang="en-US" altLang="en-US" sz="1400" dirty="0" err="1">
                <a:latin typeface="Times New Roman" panose="02020603050405020304" pitchFamily="18" charset="0"/>
                <a:cs typeface="Times New Roman" panose="02020603050405020304" pitchFamily="18" charset="0"/>
              </a:rPr>
              <a:t>Cung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cấp</a:t>
            </a:r>
            <a:r>
              <a:rPr lang="en-US" altLang="en-US" sz="1400" dirty="0">
                <a:latin typeface="Times New Roman" panose="02020603050405020304" pitchFamily="18" charset="0"/>
                <a:cs typeface="Times New Roman" panose="02020603050405020304" pitchFamily="18" charset="0"/>
              </a:rPr>
              <a:t> DV </a:t>
            </a:r>
            <a:r>
              <a:rPr lang="en-US" altLang="en-US" sz="1400" dirty="0" err="1">
                <a:latin typeface="Times New Roman" panose="02020603050405020304" pitchFamily="18" charset="0"/>
                <a:cs typeface="Times New Roman" panose="02020603050405020304" pitchFamily="18" charset="0"/>
              </a:rPr>
              <a:t>thống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nhất</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cho</a:t>
            </a:r>
            <a:r>
              <a:rPr lang="en-US" altLang="en-US" sz="1400" dirty="0">
                <a:latin typeface="Times New Roman" panose="02020603050405020304" pitchFamily="18" charset="0"/>
                <a:cs typeface="Times New Roman" panose="02020603050405020304" pitchFamily="18" charset="0"/>
              </a:rPr>
              <a:t> KH </a:t>
            </a:r>
            <a:r>
              <a:rPr lang="en-US" altLang="en-US" sz="1400" dirty="0" err="1">
                <a:latin typeface="Times New Roman" panose="02020603050405020304" pitchFamily="18" charset="0"/>
                <a:cs typeface="Times New Roman" panose="02020603050405020304" pitchFamily="18" charset="0"/>
              </a:rPr>
              <a:t>toàn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cầu</a:t>
            </a:r>
            <a:endParaRPr lang="en-US" altLang="en-US" sz="1400" dirty="0">
              <a:latin typeface="Times New Roman" panose="02020603050405020304" pitchFamily="18" charset="0"/>
              <a:cs typeface="Times New Roman" panose="02020603050405020304" pitchFamily="18" charset="0"/>
            </a:endParaRPr>
          </a:p>
          <a:p>
            <a:pPr>
              <a:lnSpc>
                <a:spcPct val="130000"/>
              </a:lnSpc>
              <a:buFont typeface="Wingdings" panose="05000000000000000000" pitchFamily="2" charset="2"/>
              <a:buChar char="§"/>
            </a:pPr>
            <a:r>
              <a:rPr lang="en-US" altLang="en-US" sz="1400" dirty="0" err="1">
                <a:latin typeface="Times New Roman" panose="02020603050405020304" pitchFamily="18" charset="0"/>
                <a:cs typeface="Times New Roman" panose="02020603050405020304" pitchFamily="18" charset="0"/>
              </a:rPr>
              <a:t>Tìm</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cách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giảm</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thiếu</a:t>
            </a:r>
            <a:r>
              <a:rPr lang="en-US" altLang="en-US" sz="1400" dirty="0">
                <a:latin typeface="Times New Roman" panose="02020603050405020304" pitchFamily="18" charset="0"/>
                <a:cs typeface="Times New Roman" panose="02020603050405020304" pitchFamily="18" charset="0"/>
              </a:rPr>
              <a:t> chi </a:t>
            </a:r>
            <a:r>
              <a:rPr lang="en-US" altLang="en-US" sz="1400" dirty="0" err="1">
                <a:latin typeface="Times New Roman" panose="02020603050405020304" pitchFamily="18" charset="0"/>
                <a:cs typeface="Times New Roman" panose="02020603050405020304" pitchFamily="18" charset="0"/>
              </a:rPr>
              <a:t>phí</a:t>
            </a:r>
            <a:r>
              <a:rPr lang="en-US" altLang="en-US" sz="1400" dirty="0">
                <a:latin typeface="Times New Roman" panose="02020603050405020304" pitchFamily="18" charset="0"/>
                <a:cs typeface="Times New Roman" panose="02020603050405020304" pitchFamily="18" charset="0"/>
              </a:rPr>
              <a:t> qua </a:t>
            </a:r>
            <a:r>
              <a:rPr lang="en-US" altLang="en-US" sz="1400" dirty="0" err="1">
                <a:latin typeface="Times New Roman" panose="02020603050405020304" pitchFamily="18" charset="0"/>
                <a:cs typeface="Times New Roman" panose="02020603050405020304" pitchFamily="18" charset="0"/>
              </a:rPr>
              <a:t>lợi</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thế</a:t>
            </a:r>
            <a:r>
              <a:rPr lang="en-US" altLang="en-US" sz="1400" dirty="0">
                <a:latin typeface="Times New Roman" panose="02020603050405020304" pitchFamily="18" charset="0"/>
                <a:cs typeface="Times New Roman" panose="02020603050405020304" pitchFamily="18" charset="0"/>
              </a:rPr>
              <a:t> KT </a:t>
            </a:r>
            <a:r>
              <a:rPr lang="en-US" altLang="en-US" sz="1400" dirty="0" err="1">
                <a:latin typeface="Times New Roman" panose="02020603050405020304" pitchFamily="18" charset="0"/>
                <a:cs typeface="Times New Roman" panose="02020603050405020304" pitchFamily="18" charset="0"/>
              </a:rPr>
              <a:t>theo</a:t>
            </a:r>
            <a:r>
              <a:rPr lang="en-US" altLang="en-US" sz="1400" dirty="0">
                <a:latin typeface="Times New Roman" panose="02020603050405020304" pitchFamily="18" charset="0"/>
                <a:cs typeface="Times New Roman" panose="02020603050405020304" pitchFamily="18" charset="0"/>
              </a:rPr>
              <a:t> qui </a:t>
            </a:r>
            <a:r>
              <a:rPr lang="en-US" altLang="en-US" sz="1400" dirty="0" err="1">
                <a:latin typeface="Times New Roman" panose="02020603050405020304" pitchFamily="18" charset="0"/>
                <a:cs typeface="Times New Roman" panose="02020603050405020304" pitchFamily="18" charset="0"/>
              </a:rPr>
              <a:t>mô</a:t>
            </a:r>
            <a:endParaRPr lang="en-US" altLang="en-US" sz="1400" dirty="0">
              <a:latin typeface="Times New Roman" panose="02020603050405020304" pitchFamily="18" charset="0"/>
              <a:cs typeface="Times New Roman" panose="02020603050405020304" pitchFamily="18" charset="0"/>
            </a:endParaRPr>
          </a:p>
        </p:txBody>
      </p:sp>
      <p:sp>
        <p:nvSpPr>
          <p:cNvPr id="18445" name="TextBox 16">
            <a:extLst>
              <a:ext uri="{FF2B5EF4-FFF2-40B4-BE49-F238E27FC236}">
                <a16:creationId xmlns:a16="http://schemas.microsoft.com/office/drawing/2014/main" id="{51F63E43-44FC-4365-B7AF-0903A07A54B5}"/>
              </a:ext>
            </a:extLst>
          </p:cNvPr>
          <p:cNvSpPr txBox="1">
            <a:spLocks noChangeArrowheads="1"/>
          </p:cNvSpPr>
          <p:nvPr/>
        </p:nvSpPr>
        <p:spPr bwMode="auto">
          <a:xfrm>
            <a:off x="6551614" y="2397125"/>
            <a:ext cx="4497387" cy="3046988"/>
          </a:xfrm>
          <a:prstGeom prst="rect">
            <a:avLst/>
          </a:prstGeom>
          <a:solidFill>
            <a:srgbClr val="FF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nSpc>
                <a:spcPct val="150000"/>
              </a:lnSpc>
            </a:pPr>
            <a:r>
              <a:rPr lang="en-US" altLang="en-US" sz="1600" b="1" dirty="0" err="1">
                <a:latin typeface="Times New Roman" panose="02020603050405020304" pitchFamily="18" charset="0"/>
                <a:cs typeface="Times New Roman" panose="02020603050405020304" pitchFamily="18" charset="0"/>
              </a:rPr>
              <a:t>Nhu</a:t>
            </a:r>
            <a:r>
              <a:rPr lang="en-US" altLang="en-US" sz="1600" b="1" dirty="0">
                <a:latin typeface="Times New Roman" panose="02020603050405020304" pitchFamily="18" charset="0"/>
                <a:cs typeface="Times New Roman" panose="02020603050405020304" pitchFamily="18" charset="0"/>
              </a:rPr>
              <a:t> </a:t>
            </a:r>
            <a:r>
              <a:rPr lang="en-US" altLang="en-US" sz="1600" b="1" dirty="0" err="1">
                <a:latin typeface="Times New Roman" panose="02020603050405020304" pitchFamily="18" charset="0"/>
                <a:cs typeface="Times New Roman" panose="02020603050405020304" pitchFamily="18" charset="0"/>
              </a:rPr>
              <a:t>cầu</a:t>
            </a:r>
            <a:r>
              <a:rPr lang="en-US" altLang="en-US" sz="1600" b="1" dirty="0">
                <a:latin typeface="Times New Roman" panose="02020603050405020304" pitchFamily="18" charset="0"/>
                <a:cs typeface="Times New Roman" panose="02020603050405020304" pitchFamily="18" charset="0"/>
              </a:rPr>
              <a:t> </a:t>
            </a:r>
            <a:r>
              <a:rPr lang="en-US" altLang="en-US" sz="1600" b="1" dirty="0" err="1">
                <a:latin typeface="Times New Roman" panose="02020603050405020304" pitchFamily="18" charset="0"/>
                <a:cs typeface="Times New Roman" panose="02020603050405020304" pitchFamily="18" charset="0"/>
              </a:rPr>
              <a:t>để</a:t>
            </a:r>
            <a:r>
              <a:rPr lang="en-US" altLang="en-US" sz="1600" dirty="0">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
            </a:pPr>
            <a:r>
              <a:rPr lang="en-US" altLang="en-US" sz="1400" dirty="0" err="1">
                <a:latin typeface="Times New Roman" panose="02020603050405020304" pitchFamily="18" charset="0"/>
                <a:cs typeface="Times New Roman" panose="02020603050405020304" pitchFamily="18" charset="0"/>
              </a:rPr>
              <a:t>Tận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dụng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các</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giá</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trị</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của</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mỗi</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quốc</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gia</a:t>
            </a:r>
            <a:r>
              <a:rPr lang="en-US" altLang="en-US" sz="1400" dirty="0">
                <a:latin typeface="Times New Roman" panose="02020603050405020304" pitchFamily="18" charset="0"/>
                <a:cs typeface="Times New Roman" panose="02020603050405020304" pitchFamily="18" charset="0"/>
              </a:rPr>
              <a:t>, VD: </a:t>
            </a:r>
            <a:r>
              <a:rPr lang="en-US" altLang="en-US" sz="1400" dirty="0" err="1">
                <a:latin typeface="Times New Roman" panose="02020603050405020304" pitchFamily="18" charset="0"/>
                <a:cs typeface="Times New Roman" panose="02020603050405020304" pitchFamily="18" charset="0"/>
              </a:rPr>
              <a:t>nhân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tài</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nguồn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tài</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nguyên</a:t>
            </a:r>
            <a:r>
              <a:rPr lang="en-US" altLang="en-US" sz="1400" dirty="0">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
            </a:pPr>
            <a:r>
              <a:rPr lang="en-US" altLang="en-US" sz="1400" dirty="0" err="1">
                <a:latin typeface="Times New Roman" panose="02020603050405020304" pitchFamily="18" charset="0"/>
                <a:cs typeface="Times New Roman" panose="02020603050405020304" pitchFamily="18" charset="0"/>
              </a:rPr>
              <a:t>Đáp</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ứng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với</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cạnh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tranh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địa</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phương</a:t>
            </a:r>
            <a:endParaRPr lang="en-US" altLang="en-US" sz="14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
            </a:pPr>
            <a:r>
              <a:rPr lang="en-US" altLang="en-US" sz="1400" dirty="0" err="1">
                <a:latin typeface="Times New Roman" panose="02020603050405020304" pitchFamily="18" charset="0"/>
                <a:cs typeface="Times New Roman" panose="02020603050405020304" pitchFamily="18" charset="0"/>
              </a:rPr>
              <a:t>Điều</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chỉnh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thích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hợp</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với</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sự</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khác</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biệt</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về</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văn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hóa</a:t>
            </a:r>
            <a:endParaRPr lang="en-US" altLang="en-US" sz="14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
            </a:pPr>
            <a:r>
              <a:rPr lang="en-US" altLang="en-US" sz="1400" dirty="0" err="1">
                <a:latin typeface="Times New Roman" panose="02020603050405020304" pitchFamily="18" charset="0"/>
                <a:cs typeface="Times New Roman" panose="02020603050405020304" pitchFamily="18" charset="0"/>
              </a:rPr>
              <a:t>Đáp</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ứng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các</a:t>
            </a:r>
            <a:r>
              <a:rPr lang="en-US" altLang="en-US" sz="1400" dirty="0">
                <a:latin typeface="Times New Roman" panose="02020603050405020304" pitchFamily="18" charset="0"/>
                <a:cs typeface="Times New Roman" panose="02020603050405020304" pitchFamily="18" charset="0"/>
              </a:rPr>
              <a:t> qui </a:t>
            </a:r>
            <a:r>
              <a:rPr lang="en-US" altLang="en-US" sz="1400" dirty="0" err="1">
                <a:latin typeface="Times New Roman" panose="02020603050405020304" pitchFamily="18" charset="0"/>
                <a:cs typeface="Times New Roman" panose="02020603050405020304" pitchFamily="18" charset="0"/>
              </a:rPr>
              <a:t>định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và</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yêu</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cầu</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của</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Chính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phủ</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nước</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chủ</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nhà</a:t>
            </a:r>
            <a:endParaRPr lang="en-US" altLang="en-US" sz="14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
            </a:pP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Thích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ứng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với</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sự</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khác</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biệt</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trong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các</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kênh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phân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phối</a:t>
            </a:r>
            <a:endParaRPr lang="en-US" altLang="en-US" sz="14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
            </a:pPr>
            <a:r>
              <a:rPr lang="en-US" altLang="en-US" sz="1400" dirty="0">
                <a:latin typeface="Times New Roman" panose="02020603050405020304" pitchFamily="18" charset="0"/>
                <a:cs typeface="Times New Roman" panose="02020603050405020304" pitchFamily="18" charset="0"/>
              </a:rPr>
              <a:t>SX </a:t>
            </a:r>
            <a:r>
              <a:rPr lang="en-US" altLang="en-US" sz="1400" dirty="0" err="1">
                <a:latin typeface="Times New Roman" panose="02020603050405020304" pitchFamily="18" charset="0"/>
                <a:cs typeface="Times New Roman" panose="02020603050405020304" pitchFamily="18" charset="0"/>
              </a:rPr>
              <a:t>các</a:t>
            </a:r>
            <a:r>
              <a:rPr lang="en-US" altLang="en-US" sz="1400" dirty="0">
                <a:latin typeface="Times New Roman" panose="02020603050405020304" pitchFamily="18" charset="0"/>
                <a:cs typeface="Times New Roman" panose="02020603050405020304" pitchFamily="18" charset="0"/>
              </a:rPr>
              <a:t> SP </a:t>
            </a:r>
            <a:r>
              <a:rPr lang="en-US" altLang="en-US" sz="1400" dirty="0" err="1">
                <a:latin typeface="Times New Roman" panose="02020603050405020304" pitchFamily="18" charset="0"/>
                <a:cs typeface="Times New Roman" panose="02020603050405020304" pitchFamily="18" charset="0"/>
              </a:rPr>
              <a:t>theo</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nhu</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cầu</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của</a:t>
            </a:r>
            <a:r>
              <a:rPr lang="en-US" altLang="en-US" sz="1400" dirty="0">
                <a:latin typeface="Times New Roman" panose="02020603050405020304" pitchFamily="18" charset="0"/>
                <a:cs typeface="Times New Roman" panose="02020603050405020304" pitchFamily="18" charset="0"/>
              </a:rPr>
              <a:t> KH </a:t>
            </a:r>
            <a:r>
              <a:rPr lang="en-US" altLang="en-US" sz="1400" dirty="0" err="1">
                <a:latin typeface="Times New Roman" panose="02020603050405020304" pitchFamily="18" charset="0"/>
                <a:cs typeface="Times New Roman" panose="02020603050405020304" pitchFamily="18" charset="0"/>
              </a:rPr>
              <a:t>địa</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phương</a:t>
            </a:r>
            <a:endParaRPr lang="en-US" altLang="en-US"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a:extLst>
              <a:ext uri="{FF2B5EF4-FFF2-40B4-BE49-F238E27FC236}">
                <a16:creationId xmlns:a16="http://schemas.microsoft.com/office/drawing/2014/main" id="{6B7A8C23-A7A9-4187-8655-E86DCF0AA334}"/>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C52AC4F2-8A9E-40F1-A2A6-AF4C63FBB4B3}" type="slidenum">
              <a:rPr lang="en-US" altLang="en-US" sz="1200" smtClean="0"/>
              <a:t>38</a:t>
            </a:fld>
            <a:endParaRPr lang="en-US" altLang="en-US" sz="1200" dirty="0"/>
          </a:p>
        </p:txBody>
      </p:sp>
      <p:cxnSp>
        <p:nvCxnSpPr>
          <p:cNvPr id="21507" name="Straight Arrow Connector 5">
            <a:extLst>
              <a:ext uri="{FF2B5EF4-FFF2-40B4-BE49-F238E27FC236}">
                <a16:creationId xmlns:a16="http://schemas.microsoft.com/office/drawing/2014/main" id="{88D7EA46-8AD9-4AC3-9F3B-1D8E63454971}"/>
              </a:ext>
            </a:extLst>
          </p:cNvPr>
          <p:cNvCxnSpPr>
            <a:cxnSpLocks noChangeShapeType="1"/>
          </p:cNvCxnSpPr>
          <p:nvPr/>
        </p:nvCxnSpPr>
        <p:spPr bwMode="auto">
          <a:xfrm>
            <a:off x="2443163" y="5943600"/>
            <a:ext cx="7772400" cy="0"/>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508" name="Straight Arrow Connector 6">
            <a:extLst>
              <a:ext uri="{FF2B5EF4-FFF2-40B4-BE49-F238E27FC236}">
                <a16:creationId xmlns:a16="http://schemas.microsoft.com/office/drawing/2014/main" id="{F53D53B8-8161-47A5-B0D4-A20C195B798F}"/>
              </a:ext>
            </a:extLst>
          </p:cNvPr>
          <p:cNvCxnSpPr>
            <a:cxnSpLocks noChangeShapeType="1"/>
          </p:cNvCxnSpPr>
          <p:nvPr/>
        </p:nvCxnSpPr>
        <p:spPr bwMode="auto">
          <a:xfrm flipV="1">
            <a:off x="2443163" y="962026"/>
            <a:ext cx="0" cy="4981575"/>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509" name="TextBox 7">
            <a:extLst>
              <a:ext uri="{FF2B5EF4-FFF2-40B4-BE49-F238E27FC236}">
                <a16:creationId xmlns:a16="http://schemas.microsoft.com/office/drawing/2014/main" id="{00336865-A84A-4F28-BED6-4294A67E6BA9}"/>
              </a:ext>
            </a:extLst>
          </p:cNvPr>
          <p:cNvSpPr txBox="1">
            <a:spLocks noChangeArrowheads="1"/>
          </p:cNvSpPr>
          <p:nvPr/>
        </p:nvSpPr>
        <p:spPr bwMode="auto">
          <a:xfrm>
            <a:off x="4619626" y="5946775"/>
            <a:ext cx="3400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b="1">
                <a:solidFill>
                  <a:srgbClr val="FF3300"/>
                </a:solidFill>
              </a:rPr>
              <a:t>Áp lực thích ứng địa phương</a:t>
            </a:r>
          </a:p>
        </p:txBody>
      </p:sp>
      <p:sp>
        <p:nvSpPr>
          <p:cNvPr id="21510" name="TextBox 8">
            <a:extLst>
              <a:ext uri="{FF2B5EF4-FFF2-40B4-BE49-F238E27FC236}">
                <a16:creationId xmlns:a16="http://schemas.microsoft.com/office/drawing/2014/main" id="{5A7C3C6F-3EC7-429B-9094-FAD083D2516C}"/>
              </a:ext>
            </a:extLst>
          </p:cNvPr>
          <p:cNvSpPr txBox="1">
            <a:spLocks noChangeArrowheads="1"/>
          </p:cNvSpPr>
          <p:nvPr/>
        </p:nvSpPr>
        <p:spPr bwMode="auto">
          <a:xfrm>
            <a:off x="1871961" y="2124075"/>
            <a:ext cx="461665"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b="1">
                <a:solidFill>
                  <a:srgbClr val="FF3300"/>
                </a:solidFill>
              </a:rPr>
              <a:t>Áp lực hội nhập toàn cầu</a:t>
            </a:r>
          </a:p>
        </p:txBody>
      </p:sp>
      <p:sp>
        <p:nvSpPr>
          <p:cNvPr id="21511" name="TextBox 9">
            <a:extLst>
              <a:ext uri="{FF2B5EF4-FFF2-40B4-BE49-F238E27FC236}">
                <a16:creationId xmlns:a16="http://schemas.microsoft.com/office/drawing/2014/main" id="{5902C118-20D8-4C17-97D4-640EB2ACD3E5}"/>
              </a:ext>
            </a:extLst>
          </p:cNvPr>
          <p:cNvSpPr txBox="1">
            <a:spLocks noChangeArrowheads="1"/>
          </p:cNvSpPr>
          <p:nvPr/>
        </p:nvSpPr>
        <p:spPr bwMode="auto">
          <a:xfrm>
            <a:off x="1903711" y="1027113"/>
            <a:ext cx="461665"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Mạnh</a:t>
            </a:r>
          </a:p>
        </p:txBody>
      </p:sp>
      <p:sp>
        <p:nvSpPr>
          <p:cNvPr id="21512" name="TextBox 10">
            <a:extLst>
              <a:ext uri="{FF2B5EF4-FFF2-40B4-BE49-F238E27FC236}">
                <a16:creationId xmlns:a16="http://schemas.microsoft.com/office/drawing/2014/main" id="{9A04EC4A-FBC8-40CA-9055-97065A4764A1}"/>
              </a:ext>
            </a:extLst>
          </p:cNvPr>
          <p:cNvSpPr txBox="1">
            <a:spLocks noChangeArrowheads="1"/>
          </p:cNvSpPr>
          <p:nvPr/>
        </p:nvSpPr>
        <p:spPr bwMode="auto">
          <a:xfrm>
            <a:off x="1824336" y="5329238"/>
            <a:ext cx="461665"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Yếu</a:t>
            </a:r>
          </a:p>
        </p:txBody>
      </p:sp>
      <p:sp>
        <p:nvSpPr>
          <p:cNvPr id="21513" name="TextBox 11">
            <a:extLst>
              <a:ext uri="{FF2B5EF4-FFF2-40B4-BE49-F238E27FC236}">
                <a16:creationId xmlns:a16="http://schemas.microsoft.com/office/drawing/2014/main" id="{8C12A95B-C829-4EEF-B732-4EBA8DDF1B04}"/>
              </a:ext>
            </a:extLst>
          </p:cNvPr>
          <p:cNvSpPr txBox="1">
            <a:spLocks noChangeArrowheads="1"/>
          </p:cNvSpPr>
          <p:nvPr/>
        </p:nvSpPr>
        <p:spPr bwMode="auto">
          <a:xfrm>
            <a:off x="2635251" y="5978525"/>
            <a:ext cx="595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Yếu</a:t>
            </a:r>
          </a:p>
        </p:txBody>
      </p:sp>
      <p:sp>
        <p:nvSpPr>
          <p:cNvPr id="21514" name="TextBox 12">
            <a:extLst>
              <a:ext uri="{FF2B5EF4-FFF2-40B4-BE49-F238E27FC236}">
                <a16:creationId xmlns:a16="http://schemas.microsoft.com/office/drawing/2014/main" id="{D90076BA-8DF2-4738-ABC6-AF90DBE0D9A0}"/>
              </a:ext>
            </a:extLst>
          </p:cNvPr>
          <p:cNvSpPr txBox="1">
            <a:spLocks noChangeArrowheads="1"/>
          </p:cNvSpPr>
          <p:nvPr/>
        </p:nvSpPr>
        <p:spPr bwMode="auto">
          <a:xfrm>
            <a:off x="9288463" y="5978525"/>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Mạnh</a:t>
            </a:r>
          </a:p>
        </p:txBody>
      </p:sp>
      <p:sp>
        <p:nvSpPr>
          <p:cNvPr id="21515" name="Rectangle 2">
            <a:extLst>
              <a:ext uri="{FF2B5EF4-FFF2-40B4-BE49-F238E27FC236}">
                <a16:creationId xmlns:a16="http://schemas.microsoft.com/office/drawing/2014/main" id="{6FE0045B-9A2C-4253-9328-104A4D5BAA3D}"/>
              </a:ext>
            </a:extLst>
          </p:cNvPr>
          <p:cNvSpPr>
            <a:spLocks noGrp="1" noChangeArrowheads="1"/>
          </p:cNvSpPr>
          <p:nvPr>
            <p:ph type="title" idx="4294967295"/>
          </p:nvPr>
        </p:nvSpPr>
        <p:spPr>
          <a:xfrm>
            <a:off x="1565275" y="617926"/>
            <a:ext cx="9528175" cy="369887"/>
          </a:xfrm>
        </p:spPr>
        <p:txBody>
          <a:bodyPr>
            <a:normAutofit fontScale="90000"/>
          </a:bodyPr>
          <a:lstStyle/>
          <a:p>
            <a:pPr algn="ct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Hình</a:t>
            </a:r>
            <a:r>
              <a:rPr lang="en-MY" altLang="en-US" sz="2400" dirty="0">
                <a:latin typeface="Times New Roman" panose="02020603050405020304" pitchFamily="18" charset="0"/>
                <a:cs typeface="Times New Roman" panose="02020603050405020304" pitchFamily="18" charset="0"/>
              </a:rPr>
              <a:t> 4.2. </a:t>
            </a:r>
            <a:r>
              <a:rPr lang="en-MY" altLang="en-US" sz="2400" dirty="0" err="1">
                <a:latin typeface="Times New Roman" panose="02020603050405020304" pitchFamily="18" charset="0"/>
                <a:cs typeface="Times New Roman" panose="02020603050405020304" pitchFamily="18" charset="0"/>
              </a:rPr>
              <a:t>Các</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chiến</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lược</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kinh</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doanh</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toàn</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cầu</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từ</a:t>
            </a:r>
            <a:r>
              <a:rPr lang="en-MY" altLang="en-US" sz="2400" dirty="0">
                <a:latin typeface="Times New Roman" panose="02020603050405020304" pitchFamily="18" charset="0"/>
                <a:cs typeface="Times New Roman" panose="02020603050405020304" pitchFamily="18" charset="0"/>
              </a:rPr>
              <a:t> </a:t>
            </a:r>
            <a:r>
              <a:rPr lang="en-MY" altLang="en-US" sz="2400" dirty="0" err="1">
                <a:latin typeface="Times New Roman" panose="02020603050405020304" pitchFamily="18" charset="0"/>
                <a:cs typeface="Times New Roman" panose="02020603050405020304" pitchFamily="18" charset="0"/>
              </a:rPr>
              <a:t>khung</a:t>
            </a:r>
            <a:r>
              <a:rPr lang="en-MY" altLang="en-US" sz="2400" dirty="0">
                <a:latin typeface="Times New Roman" panose="02020603050405020304" pitchFamily="18" charset="0"/>
                <a:cs typeface="Times New Roman" panose="02020603050405020304" pitchFamily="18" charset="0"/>
              </a:rPr>
              <a:t> IR</a:t>
            </a:r>
            <a:endParaRPr lang="en-US" altLang="en-US" sz="2800" dirty="0">
              <a:latin typeface="Times New Roman" panose="02020603050405020304" pitchFamily="18" charset="0"/>
              <a:cs typeface="Times New Roman" panose="02020603050405020304" pitchFamily="18" charset="0"/>
            </a:endParaRPr>
          </a:p>
        </p:txBody>
      </p:sp>
      <p:sp>
        <p:nvSpPr>
          <p:cNvPr id="21516" name="Oval 14">
            <a:extLst>
              <a:ext uri="{FF2B5EF4-FFF2-40B4-BE49-F238E27FC236}">
                <a16:creationId xmlns:a16="http://schemas.microsoft.com/office/drawing/2014/main" id="{FF279D2C-B3E0-46B1-8A27-F2C95323EDF9}"/>
              </a:ext>
            </a:extLst>
          </p:cNvPr>
          <p:cNvSpPr>
            <a:spLocks noChangeArrowheads="1"/>
          </p:cNvSpPr>
          <p:nvPr/>
        </p:nvSpPr>
        <p:spPr bwMode="auto">
          <a:xfrm>
            <a:off x="2635250" y="1166813"/>
            <a:ext cx="3295650" cy="1865312"/>
          </a:xfrm>
          <a:prstGeom prst="ellipse">
            <a:avLst/>
          </a:prstGeom>
          <a:solidFill>
            <a:srgbClr val="FFFF00"/>
          </a:solidFill>
          <a:ln w="28575" algn="ctr">
            <a:solidFill>
              <a:schemeClr val="tx1"/>
            </a:solidFill>
            <a:round/>
            <a:headEnd/>
            <a:tailEnd/>
          </a:ln>
        </p:spPr>
        <p:txBody>
          <a:bodyPr wrap="none"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tLang="en-US" b="1"/>
          </a:p>
          <a:p>
            <a:pPr algn="ctr"/>
            <a:r>
              <a:rPr lang="en-US" altLang="en-US" b="1">
                <a:solidFill>
                  <a:srgbClr val="C00000"/>
                </a:solidFill>
              </a:rPr>
              <a:t>Chiến lược toàn cầu</a:t>
            </a:r>
          </a:p>
          <a:p>
            <a:pPr algn="ctr"/>
            <a:r>
              <a:rPr lang="en-US" altLang="en-US" sz="1600" i="1"/>
              <a:t>Thường ứng dụng trong </a:t>
            </a:r>
          </a:p>
          <a:p>
            <a:pPr algn="ctr"/>
            <a:r>
              <a:rPr lang="en-US" altLang="en-US" sz="1600" i="1"/>
              <a:t>các ngành CN toàn cầu</a:t>
            </a:r>
          </a:p>
          <a:p>
            <a:pPr algn="ctr"/>
            <a:endParaRPr lang="en-US" altLang="en-US"/>
          </a:p>
        </p:txBody>
      </p:sp>
      <p:sp>
        <p:nvSpPr>
          <p:cNvPr id="21517" name="Oval 15">
            <a:extLst>
              <a:ext uri="{FF2B5EF4-FFF2-40B4-BE49-F238E27FC236}">
                <a16:creationId xmlns:a16="http://schemas.microsoft.com/office/drawing/2014/main" id="{333E1269-D274-4C10-A239-9F890CA5479B}"/>
              </a:ext>
            </a:extLst>
          </p:cNvPr>
          <p:cNvSpPr>
            <a:spLocks noChangeArrowheads="1"/>
          </p:cNvSpPr>
          <p:nvPr/>
        </p:nvSpPr>
        <p:spPr bwMode="auto">
          <a:xfrm>
            <a:off x="6737350" y="1166813"/>
            <a:ext cx="3562350" cy="1865312"/>
          </a:xfrm>
          <a:prstGeom prst="ellipse">
            <a:avLst/>
          </a:prstGeom>
          <a:solidFill>
            <a:srgbClr val="C6FCDC"/>
          </a:solidFill>
          <a:ln w="28575" algn="ctr">
            <a:solidFill>
              <a:schemeClr val="tx1"/>
            </a:solidFill>
            <a:round/>
            <a:headEnd/>
            <a:tailEnd/>
          </a:ln>
        </p:spPr>
        <p:txBody>
          <a:bodyPr wrap="none"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b="1">
              <a:solidFill>
                <a:srgbClr val="000073"/>
              </a:solidFill>
            </a:endParaRPr>
          </a:p>
          <a:p>
            <a:r>
              <a:rPr lang="en-US" altLang="en-US" b="1">
                <a:solidFill>
                  <a:srgbClr val="C00000"/>
                </a:solidFill>
              </a:rPr>
              <a:t>Chiến lược xuyên quốc gia</a:t>
            </a:r>
          </a:p>
          <a:p>
            <a:endParaRPr lang="en-US" altLang="en-US">
              <a:solidFill>
                <a:srgbClr val="000073"/>
              </a:solidFill>
            </a:endParaRPr>
          </a:p>
          <a:p>
            <a:r>
              <a:rPr lang="en-US" altLang="en-US" sz="1600" i="1">
                <a:solidFill>
                  <a:srgbClr val="000073"/>
                </a:solidFill>
              </a:rPr>
              <a:t>Thường ứng dụng trong </a:t>
            </a:r>
          </a:p>
          <a:p>
            <a:r>
              <a:rPr lang="en-US" altLang="en-US" sz="1600" i="1">
                <a:solidFill>
                  <a:srgbClr val="000073"/>
                </a:solidFill>
              </a:rPr>
              <a:t>các ngành CN toàn cầu</a:t>
            </a:r>
          </a:p>
          <a:p>
            <a:endParaRPr lang="en-US" altLang="en-US"/>
          </a:p>
        </p:txBody>
      </p:sp>
      <p:sp>
        <p:nvSpPr>
          <p:cNvPr id="21518" name="Oval 16">
            <a:extLst>
              <a:ext uri="{FF2B5EF4-FFF2-40B4-BE49-F238E27FC236}">
                <a16:creationId xmlns:a16="http://schemas.microsoft.com/office/drawing/2014/main" id="{5C22767E-26F9-401B-9602-0943A13D37E4}"/>
              </a:ext>
            </a:extLst>
          </p:cNvPr>
          <p:cNvSpPr>
            <a:spLocks noChangeArrowheads="1"/>
          </p:cNvSpPr>
          <p:nvPr/>
        </p:nvSpPr>
        <p:spPr bwMode="auto">
          <a:xfrm>
            <a:off x="2714626" y="3700463"/>
            <a:ext cx="3300413" cy="1865312"/>
          </a:xfrm>
          <a:prstGeom prst="ellipse">
            <a:avLst/>
          </a:prstGeom>
          <a:solidFill>
            <a:srgbClr val="FFCCCC"/>
          </a:solidFill>
          <a:ln w="28575" algn="ctr">
            <a:solidFill>
              <a:schemeClr val="tx1"/>
            </a:solidFill>
            <a:round/>
            <a:headEnd/>
            <a:tailEnd/>
          </a:ln>
        </p:spPr>
        <p:txBody>
          <a:bodyPr wrap="none"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a:p>
            <a:r>
              <a:rPr lang="en-US" altLang="en-US" b="1">
                <a:solidFill>
                  <a:srgbClr val="C00000"/>
                </a:solidFill>
              </a:rPr>
              <a:t>Chiến lược quốc tế</a:t>
            </a:r>
          </a:p>
          <a:p>
            <a:r>
              <a:rPr lang="en-US" altLang="en-US" b="1">
                <a:solidFill>
                  <a:srgbClr val="C00000"/>
                </a:solidFill>
              </a:rPr>
              <a:t>(Xuất khẩu)</a:t>
            </a:r>
            <a:endParaRPr lang="en-US" altLang="en-US"/>
          </a:p>
          <a:p>
            <a:r>
              <a:rPr lang="en-US" altLang="en-US" sz="1600" i="1"/>
              <a:t>Thường ứng dụng trong </a:t>
            </a:r>
          </a:p>
          <a:p>
            <a:r>
              <a:rPr lang="en-US" altLang="en-US" sz="1600" i="1"/>
              <a:t>các ngành Đa địa phương</a:t>
            </a:r>
          </a:p>
          <a:p>
            <a:endParaRPr lang="en-US" altLang="en-US"/>
          </a:p>
        </p:txBody>
      </p:sp>
      <p:sp>
        <p:nvSpPr>
          <p:cNvPr id="21519" name="Oval 17">
            <a:extLst>
              <a:ext uri="{FF2B5EF4-FFF2-40B4-BE49-F238E27FC236}">
                <a16:creationId xmlns:a16="http://schemas.microsoft.com/office/drawing/2014/main" id="{D995F41D-91C1-4689-8BB0-55DCCAFB745A}"/>
              </a:ext>
            </a:extLst>
          </p:cNvPr>
          <p:cNvSpPr>
            <a:spLocks noChangeArrowheads="1"/>
          </p:cNvSpPr>
          <p:nvPr/>
        </p:nvSpPr>
        <p:spPr bwMode="auto">
          <a:xfrm>
            <a:off x="6842126" y="3700463"/>
            <a:ext cx="3457575" cy="1865312"/>
          </a:xfrm>
          <a:prstGeom prst="ellipse">
            <a:avLst/>
          </a:prstGeom>
          <a:solidFill>
            <a:schemeClr val="accent1"/>
          </a:solidFill>
          <a:ln w="28575" algn="ctr">
            <a:solidFill>
              <a:schemeClr val="tx1"/>
            </a:solidFill>
            <a:round/>
            <a:headEnd/>
            <a:tailEnd/>
          </a:ln>
        </p:spPr>
        <p:txBody>
          <a:bodyPr wrap="none"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a:p>
            <a:r>
              <a:rPr lang="en-US" altLang="en-US" b="1">
                <a:solidFill>
                  <a:srgbClr val="C00000"/>
                </a:solidFill>
              </a:rPr>
              <a:t>Chiến lược đa quốc gia</a:t>
            </a:r>
          </a:p>
          <a:p>
            <a:endParaRPr lang="en-US" altLang="en-US"/>
          </a:p>
          <a:p>
            <a:r>
              <a:rPr lang="en-US" altLang="en-US" sz="1600" i="1"/>
              <a:t>Thường ứng dụng trong </a:t>
            </a:r>
          </a:p>
          <a:p>
            <a:r>
              <a:rPr lang="en-US" altLang="en-US" sz="1600" i="1"/>
              <a:t>các ngành Đa địa phương</a:t>
            </a:r>
          </a:p>
          <a:p>
            <a:endParaRPr lang="en-US" altLang="en-US"/>
          </a:p>
          <a:p>
            <a:endParaRPr lang="en-US" altLang="en-US"/>
          </a:p>
        </p:txBody>
      </p:sp>
      <p:sp>
        <p:nvSpPr>
          <p:cNvPr id="21520" name="TextBox 10">
            <a:extLst>
              <a:ext uri="{FF2B5EF4-FFF2-40B4-BE49-F238E27FC236}">
                <a16:creationId xmlns:a16="http://schemas.microsoft.com/office/drawing/2014/main" id="{303C0464-1C48-430A-B366-FFF3D87D9C45}"/>
              </a:ext>
            </a:extLst>
          </p:cNvPr>
          <p:cNvSpPr txBox="1">
            <a:spLocks noChangeArrowheads="1"/>
          </p:cNvSpPr>
          <p:nvPr/>
        </p:nvSpPr>
        <p:spPr bwMode="auto">
          <a:xfrm>
            <a:off x="5599114" y="2974976"/>
            <a:ext cx="6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21521" name="Oval 11">
            <a:extLst>
              <a:ext uri="{FF2B5EF4-FFF2-40B4-BE49-F238E27FC236}">
                <a16:creationId xmlns:a16="http://schemas.microsoft.com/office/drawing/2014/main" id="{957E0302-57DD-4CEE-B3FC-EB396D69D28D}"/>
              </a:ext>
            </a:extLst>
          </p:cNvPr>
          <p:cNvSpPr>
            <a:spLocks noChangeArrowheads="1"/>
          </p:cNvSpPr>
          <p:nvPr/>
        </p:nvSpPr>
        <p:spPr bwMode="auto">
          <a:xfrm>
            <a:off x="4132263" y="3798889"/>
            <a:ext cx="450850" cy="395287"/>
          </a:xfrm>
          <a:prstGeom prst="ellipse">
            <a:avLst/>
          </a:prstGeom>
          <a:solidFill>
            <a:schemeClr val="accent1"/>
          </a:solid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solidFill>
                  <a:srgbClr val="FF0000"/>
                </a:solidFill>
              </a:rPr>
              <a:t>1</a:t>
            </a:r>
          </a:p>
        </p:txBody>
      </p:sp>
      <p:sp>
        <p:nvSpPr>
          <p:cNvPr id="21522" name="Oval 25">
            <a:extLst>
              <a:ext uri="{FF2B5EF4-FFF2-40B4-BE49-F238E27FC236}">
                <a16:creationId xmlns:a16="http://schemas.microsoft.com/office/drawing/2014/main" id="{0895F885-78A5-40F7-91BF-766B00EFB5E8}"/>
              </a:ext>
            </a:extLst>
          </p:cNvPr>
          <p:cNvSpPr>
            <a:spLocks noChangeArrowheads="1"/>
          </p:cNvSpPr>
          <p:nvPr/>
        </p:nvSpPr>
        <p:spPr bwMode="auto">
          <a:xfrm>
            <a:off x="8308976" y="3816350"/>
            <a:ext cx="449263" cy="395288"/>
          </a:xfrm>
          <a:prstGeom prst="ellipse">
            <a:avLst/>
          </a:prstGeom>
          <a:solidFill>
            <a:schemeClr val="accent1"/>
          </a:solid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solidFill>
                  <a:srgbClr val="FF0000"/>
                </a:solidFill>
              </a:rPr>
              <a:t>2</a:t>
            </a:r>
          </a:p>
        </p:txBody>
      </p:sp>
      <p:sp>
        <p:nvSpPr>
          <p:cNvPr id="21523" name="Oval 26">
            <a:extLst>
              <a:ext uri="{FF2B5EF4-FFF2-40B4-BE49-F238E27FC236}">
                <a16:creationId xmlns:a16="http://schemas.microsoft.com/office/drawing/2014/main" id="{9CBCC87A-F238-4235-BAD2-A328B5D9FB45}"/>
              </a:ext>
            </a:extLst>
          </p:cNvPr>
          <p:cNvSpPr>
            <a:spLocks noChangeArrowheads="1"/>
          </p:cNvSpPr>
          <p:nvPr/>
        </p:nvSpPr>
        <p:spPr bwMode="auto">
          <a:xfrm>
            <a:off x="8272463" y="1189038"/>
            <a:ext cx="449262" cy="393700"/>
          </a:xfrm>
          <a:prstGeom prst="ellipse">
            <a:avLst/>
          </a:prstGeom>
          <a:solidFill>
            <a:schemeClr val="accent1"/>
          </a:solid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solidFill>
                  <a:srgbClr val="FF0000"/>
                </a:solidFill>
              </a:rPr>
              <a:t>3</a:t>
            </a:r>
          </a:p>
        </p:txBody>
      </p:sp>
      <p:sp>
        <p:nvSpPr>
          <p:cNvPr id="21524" name="Oval 27">
            <a:extLst>
              <a:ext uri="{FF2B5EF4-FFF2-40B4-BE49-F238E27FC236}">
                <a16:creationId xmlns:a16="http://schemas.microsoft.com/office/drawing/2014/main" id="{51C8A1C8-B08A-478E-A759-70BE0AFEB5FB}"/>
              </a:ext>
            </a:extLst>
          </p:cNvPr>
          <p:cNvSpPr>
            <a:spLocks noChangeArrowheads="1"/>
          </p:cNvSpPr>
          <p:nvPr/>
        </p:nvSpPr>
        <p:spPr bwMode="auto">
          <a:xfrm>
            <a:off x="4114801" y="1301750"/>
            <a:ext cx="449263" cy="395288"/>
          </a:xfrm>
          <a:prstGeom prst="ellipse">
            <a:avLst/>
          </a:prstGeom>
          <a:solidFill>
            <a:schemeClr val="accent1"/>
          </a:solid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solidFill>
                  <a:srgbClr val="FF0000"/>
                </a:solidFill>
              </a:rPr>
              <a:t>4</a:t>
            </a:r>
          </a:p>
        </p:txBody>
      </p:sp>
    </p:spTree>
    <p:extLst>
      <p:ext uri="{BB962C8B-B14F-4D97-AF65-F5344CB8AC3E}">
        <p14:creationId xmlns:p14="http://schemas.microsoft.com/office/powerpoint/2010/main" val="37807252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3DE292D0-50BE-47D2-9948-65908E5E13F6}"/>
              </a:ext>
            </a:extLst>
          </p:cNvPr>
          <p:cNvSpPr>
            <a:spLocks noGrp="1" noChangeArrowheads="1"/>
          </p:cNvSpPr>
          <p:nvPr>
            <p:ph type="title" idx="4294967295"/>
          </p:nvPr>
        </p:nvSpPr>
        <p:spPr>
          <a:xfrm>
            <a:off x="3351358" y="695181"/>
            <a:ext cx="9528175" cy="430212"/>
          </a:xfrm>
        </p:spPr>
        <p:txBody>
          <a:bodyPr>
            <a:normAutofit fontScale="90000"/>
          </a:bodyPr>
          <a:lstStyle/>
          <a:p>
            <a:r>
              <a:rPr lang="en-MY" altLang="en-US" sz="2800" dirty="0">
                <a:latin typeface="Times New Roman" panose="02020603050405020304" pitchFamily="18" charset="0"/>
                <a:cs typeface="Times New Roman" panose="02020603050405020304" pitchFamily="18" charset="0"/>
              </a:rPr>
              <a:t>2. </a:t>
            </a:r>
            <a:r>
              <a:rPr lang="en-MY" altLang="en-US" sz="2800" dirty="0" err="1">
                <a:latin typeface="Times New Roman" panose="02020603050405020304" pitchFamily="18" charset="0"/>
                <a:cs typeface="Times New Roman" panose="02020603050405020304" pitchFamily="18" charset="0"/>
              </a:rPr>
              <a:t>Chiến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lược</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quốc</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tế</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xuất</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khẩu</a:t>
            </a:r>
            <a:r>
              <a:rPr lang="en-MY" altLang="en-US" sz="2800" dirty="0">
                <a:latin typeface="Times New Roman" panose="02020603050405020304" pitchFamily="18" charset="0"/>
                <a:cs typeface="Times New Roman" panose="02020603050405020304" pitchFamily="18" charset="0"/>
              </a:rPr>
              <a:t>)</a:t>
            </a:r>
          </a:p>
        </p:txBody>
      </p:sp>
      <p:sp>
        <p:nvSpPr>
          <p:cNvPr id="23555" name="Slide Number Placeholder 3">
            <a:extLst>
              <a:ext uri="{FF2B5EF4-FFF2-40B4-BE49-F238E27FC236}">
                <a16:creationId xmlns:a16="http://schemas.microsoft.com/office/drawing/2014/main" id="{6CB0FE6D-867C-47F7-81C8-DFD70175AB90}"/>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2BCBB357-A0CB-43B7-92BD-9A9921704D32}" type="slidenum">
              <a:rPr lang="en-US" altLang="en-US" sz="1200" smtClean="0"/>
              <a:t>39</a:t>
            </a:fld>
            <a:endParaRPr lang="en-US" altLang="en-US" sz="1200" dirty="0"/>
          </a:p>
        </p:txBody>
      </p:sp>
      <p:pic>
        <p:nvPicPr>
          <p:cNvPr id="23556" name="Content Placeholder 7">
            <a:extLst>
              <a:ext uri="{FF2B5EF4-FFF2-40B4-BE49-F238E27FC236}">
                <a16:creationId xmlns:a16="http://schemas.microsoft.com/office/drawing/2014/main" id="{F2BBD294-A126-4BDC-95C8-DAD5E5959DA1}"/>
              </a:ext>
            </a:extLst>
          </p:cNvPr>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2593976" y="1298576"/>
            <a:ext cx="6397625" cy="4202113"/>
          </a:xfrm>
        </p:spPr>
      </p:pic>
      <p:pic>
        <p:nvPicPr>
          <p:cNvPr id="2" name="Picture 1">
            <a:extLst>
              <a:ext uri="{FF2B5EF4-FFF2-40B4-BE49-F238E27FC236}">
                <a16:creationId xmlns:a16="http://schemas.microsoft.com/office/drawing/2014/main" id="{B066B317-D8D9-4EA2-84B1-71A71303C147}"/>
              </a:ext>
            </a:extLst>
          </p:cNvPr>
          <p:cNvPicPr>
            <a:picLocks noChangeAspect="1"/>
          </p:cNvPicPr>
          <p:nvPr/>
        </p:nvPicPr>
        <p:blipFill>
          <a:blip r:embed="rId4"/>
          <a:stretch>
            <a:fillRect/>
          </a:stretch>
        </p:blipFill>
        <p:spPr>
          <a:xfrm>
            <a:off x="2895322" y="1328746"/>
            <a:ext cx="6401355" cy="420050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81630" y="762001"/>
            <a:ext cx="9019721" cy="882649"/>
          </a:xfrm>
        </p:spPr>
        <p:txBody>
          <a:bodyPr>
            <a:normAutofit/>
          </a:bodyPr>
          <a:lstStyle/>
          <a:p>
            <a:r>
              <a:rPr lang="en-US" altLang="en-US" sz="2000" b="1" dirty="0">
                <a:latin typeface="Times New Roman" panose="02020603050405020304" pitchFamily="18" charset="0"/>
                <a:cs typeface="Times New Roman" panose="02020603050405020304" pitchFamily="18" charset="0"/>
              </a:rPr>
              <a:t>1.1. </a:t>
            </a:r>
            <a:r>
              <a:rPr lang="en-US" altLang="en-US" sz="2000" b="1" dirty="0" err="1">
                <a:latin typeface="Times New Roman" panose="02020603050405020304" pitchFamily="18" charset="0"/>
                <a:cs typeface="Times New Roman" panose="02020603050405020304" pitchFamily="18" charset="0"/>
              </a:rPr>
              <a:t>Toàn</a:t>
            </a:r>
            <a:r>
              <a:rPr lang="en-US" altLang="en-US" sz="2000" b="1" dirty="0">
                <a:latin typeface="Times New Roman" panose="02020603050405020304" pitchFamily="18" charset="0"/>
                <a:cs typeface="Times New Roman" panose="02020603050405020304" pitchFamily="18" charset="0"/>
              </a:rPr>
              <a:t> </a:t>
            </a:r>
            <a:r>
              <a:rPr lang="en-US" altLang="en-US" sz="2000" b="1" dirty="0" err="1">
                <a:latin typeface="Times New Roman" panose="02020603050405020304" pitchFamily="18" charset="0"/>
                <a:cs typeface="Times New Roman" panose="02020603050405020304" pitchFamily="18" charset="0"/>
              </a:rPr>
              <a:t>cầu</a:t>
            </a:r>
            <a:r>
              <a:rPr lang="en-US" altLang="en-US" sz="2000" b="1" dirty="0">
                <a:latin typeface="Times New Roman" panose="02020603050405020304" pitchFamily="18" charset="0"/>
                <a:cs typeface="Times New Roman" panose="02020603050405020304" pitchFamily="18" charset="0"/>
              </a:rPr>
              <a:t> </a:t>
            </a:r>
            <a:r>
              <a:rPr lang="en-US" altLang="en-US" sz="2000" b="1" dirty="0" err="1">
                <a:latin typeface="Times New Roman" panose="02020603050405020304" pitchFamily="18" charset="0"/>
                <a:cs typeface="Times New Roman" panose="02020603050405020304" pitchFamily="18" charset="0"/>
              </a:rPr>
              <a:t>hóa</a:t>
            </a:r>
            <a:r>
              <a:rPr lang="en-US" altLang="en-US" sz="2000" b="1" dirty="0">
                <a:latin typeface="Times New Roman" panose="02020603050405020304" pitchFamily="18" charset="0"/>
                <a:cs typeface="Times New Roman" panose="02020603050405020304" pitchFamily="18" charset="0"/>
              </a:rPr>
              <a:t> </a:t>
            </a:r>
            <a:r>
              <a:rPr lang="en-US" altLang="en-US" sz="2000" b="1" dirty="0" err="1">
                <a:latin typeface="Times New Roman" panose="02020603050405020304" pitchFamily="18" charset="0"/>
                <a:cs typeface="Times New Roman" panose="02020603050405020304" pitchFamily="18" charset="0"/>
              </a:rPr>
              <a:t>và</a:t>
            </a:r>
            <a:r>
              <a:rPr lang="en-US" altLang="en-US" sz="2000" b="1" dirty="0">
                <a:latin typeface="Times New Roman" panose="02020603050405020304" pitchFamily="18" charset="0"/>
                <a:cs typeface="Times New Roman" panose="02020603050405020304" pitchFamily="18" charset="0"/>
              </a:rPr>
              <a:t> </a:t>
            </a:r>
            <a:r>
              <a:rPr lang="en-US" altLang="en-US" sz="2000" b="1" dirty="0" err="1">
                <a:latin typeface="Times New Roman" panose="02020603050405020304" pitchFamily="18" charset="0"/>
                <a:cs typeface="Times New Roman" panose="02020603050405020304" pitchFamily="18" charset="0"/>
              </a:rPr>
              <a:t>những</a:t>
            </a:r>
            <a:r>
              <a:rPr lang="en-US" altLang="en-US" sz="2000" b="1" dirty="0">
                <a:latin typeface="Times New Roman" panose="02020603050405020304" pitchFamily="18" charset="0"/>
                <a:cs typeface="Times New Roman" panose="02020603050405020304" pitchFamily="18" charset="0"/>
              </a:rPr>
              <a:t> </a:t>
            </a:r>
            <a:r>
              <a:rPr lang="en-US" altLang="en-US" sz="2000" b="1" dirty="0" err="1">
                <a:latin typeface="Times New Roman" panose="02020603050405020304" pitchFamily="18" charset="0"/>
                <a:cs typeface="Times New Roman" panose="02020603050405020304" pitchFamily="18" charset="0"/>
              </a:rPr>
              <a:t>tác</a:t>
            </a:r>
            <a:r>
              <a:rPr lang="en-US" altLang="en-US" sz="2000" b="1" dirty="0">
                <a:latin typeface="Times New Roman" panose="02020603050405020304" pitchFamily="18" charset="0"/>
                <a:cs typeface="Times New Roman" panose="02020603050405020304" pitchFamily="18" charset="0"/>
              </a:rPr>
              <a:t> </a:t>
            </a:r>
            <a:r>
              <a:rPr lang="en-US" altLang="en-US" sz="2000" b="1" dirty="0" err="1">
                <a:latin typeface="Times New Roman" panose="02020603050405020304" pitchFamily="18" charset="0"/>
                <a:cs typeface="Times New Roman" panose="02020603050405020304" pitchFamily="18" charset="0"/>
              </a:rPr>
              <a:t>động</a:t>
            </a:r>
            <a:r>
              <a:rPr lang="en-US" altLang="en-US" sz="2000" b="1" dirty="0">
                <a:latin typeface="Times New Roman" panose="02020603050405020304" pitchFamily="18" charset="0"/>
                <a:cs typeface="Times New Roman" panose="02020603050405020304" pitchFamily="18" charset="0"/>
              </a:rPr>
              <a:t> </a:t>
            </a:r>
            <a:r>
              <a:rPr lang="en-US" altLang="en-US" sz="2000" b="1" dirty="0" err="1">
                <a:latin typeface="Times New Roman" panose="02020603050405020304" pitchFamily="18" charset="0"/>
                <a:cs typeface="Times New Roman" panose="02020603050405020304" pitchFamily="18" charset="0"/>
              </a:rPr>
              <a:t>đến</a:t>
            </a:r>
            <a:r>
              <a:rPr lang="en-US" altLang="en-US" sz="2000" b="1" dirty="0">
                <a:latin typeface="Times New Roman" panose="02020603050405020304" pitchFamily="18" charset="0"/>
                <a:cs typeface="Times New Roman" panose="02020603050405020304" pitchFamily="18" charset="0"/>
              </a:rPr>
              <a:t> DN </a:t>
            </a:r>
            <a:r>
              <a:rPr lang="en-US" altLang="en-US" sz="2000" b="1" dirty="0" err="1">
                <a:latin typeface="Times New Roman" panose="02020603050405020304" pitchFamily="18" charset="0"/>
                <a:cs typeface="Times New Roman" panose="02020603050405020304" pitchFamily="18" charset="0"/>
              </a:rPr>
              <a:t>Việt</a:t>
            </a:r>
            <a:r>
              <a:rPr lang="en-US" altLang="en-US" sz="2000" b="1" dirty="0">
                <a:latin typeface="Times New Roman" panose="02020603050405020304" pitchFamily="18" charset="0"/>
                <a:cs typeface="Times New Roman" panose="02020603050405020304" pitchFamily="18" charset="0"/>
              </a:rPr>
              <a:t> Nam</a:t>
            </a:r>
            <a:br>
              <a:rPr lang="en-US" altLang="en-US" sz="2000" b="1" dirty="0">
                <a:latin typeface="Times New Roman" panose="02020603050405020304" pitchFamily="18" charset="0"/>
                <a:cs typeface="Times New Roman" panose="02020603050405020304" pitchFamily="18" charset="0"/>
              </a:rPr>
            </a:br>
            <a:endParaRPr lang="en-US" sz="2000" dirty="0"/>
          </a:p>
        </p:txBody>
      </p:sp>
      <p:graphicFrame>
        <p:nvGraphicFramePr>
          <p:cNvPr id="5" name="Diagram 4"/>
          <p:cNvGraphicFramePr/>
          <p:nvPr/>
        </p:nvGraphicFramePr>
        <p:xfrm>
          <a:off x="1781629" y="1856317"/>
          <a:ext cx="8524421" cy="440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3">
            <a:extLst>
              <a:ext uri="{FF2B5EF4-FFF2-40B4-BE49-F238E27FC236}">
                <a16:creationId xmlns:a16="http://schemas.microsoft.com/office/drawing/2014/main" id="{0587A945-36D5-41DC-A170-180A3B3605CD}"/>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4</a:t>
            </a:fld>
            <a:endParaRPr lang="en-US" altLang="en-US" sz="1200" dirty="0"/>
          </a:p>
        </p:txBody>
      </p:sp>
    </p:spTree>
    <p:extLst>
      <p:ext uri="{BB962C8B-B14F-4D97-AF65-F5344CB8AC3E}">
        <p14:creationId xmlns:p14="http://schemas.microsoft.com/office/powerpoint/2010/main" val="28972379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Slide Number Placeholder 5">
            <a:extLst>
              <a:ext uri="{FF2B5EF4-FFF2-40B4-BE49-F238E27FC236}">
                <a16:creationId xmlns:a16="http://schemas.microsoft.com/office/drawing/2014/main" id="{BDF49762-9DDD-41B9-BC34-1FA6A3ACCAC7}"/>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38E1425-F3CD-4B14-B760-75A10FDD9098}" type="slidenum">
              <a:rPr lang="en-US" altLang="en-US" smtClean="0">
                <a:solidFill>
                  <a:srgbClr val="FFFFFF"/>
                </a:solidFill>
                <a:latin typeface="Rockwell" panose="02060603020205020403" pitchFamily="18" charset="0"/>
              </a:rPr>
              <a:pPr/>
              <a:t>40</a:t>
            </a:fld>
            <a:endParaRPr lang="en-US" altLang="en-US">
              <a:solidFill>
                <a:srgbClr val="FFFFFF"/>
              </a:solidFill>
              <a:latin typeface="Rockwell" panose="02060603020205020403" pitchFamily="18" charset="0"/>
            </a:endParaRPr>
          </a:p>
        </p:txBody>
      </p:sp>
      <p:sp>
        <p:nvSpPr>
          <p:cNvPr id="7" name="Rectangle 2">
            <a:extLst>
              <a:ext uri="{FF2B5EF4-FFF2-40B4-BE49-F238E27FC236}">
                <a16:creationId xmlns:a16="http://schemas.microsoft.com/office/drawing/2014/main" id="{D1BBE939-ED67-4143-9DE8-3B267C5328D9}"/>
              </a:ext>
            </a:extLst>
          </p:cNvPr>
          <p:cNvSpPr txBox="1">
            <a:spLocks noChangeArrowheads="1"/>
          </p:cNvSpPr>
          <p:nvPr/>
        </p:nvSpPr>
        <p:spPr bwMode="auto">
          <a:xfrm>
            <a:off x="1471614" y="2034073"/>
            <a:ext cx="9134475" cy="4595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15913" indent="-315913">
              <a:defRPr>
                <a:solidFill>
                  <a:schemeClr val="tx1"/>
                </a:solidFill>
                <a:latin typeface="Arial" panose="020B0604020202020204" pitchFamily="34" charset="0"/>
              </a:defRPr>
            </a:lvl1pPr>
            <a:lvl2pPr marL="738188" indent="-315913">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spcBef>
                <a:spcPct val="40000"/>
              </a:spcBef>
              <a:buFont typeface="Wingdings" panose="05000000000000000000" pitchFamily="2" charset="2"/>
              <a:buChar char="q"/>
            </a:pPr>
            <a:r>
              <a:rPr lang="en-US" altLang="en-US" sz="2400" b="1" dirty="0" err="1">
                <a:solidFill>
                  <a:srgbClr val="C00000"/>
                </a:solidFill>
                <a:latin typeface="Times New Roman" panose="02020603050405020304" pitchFamily="18" charset="0"/>
                <a:cs typeface="Times New Roman" panose="02020603050405020304" pitchFamily="18" charset="0"/>
              </a:rPr>
              <a:t>Khái</a:t>
            </a:r>
            <a:r>
              <a:rPr lang="en-US" altLang="en-US" sz="2400" b="1" dirty="0">
                <a:solidFill>
                  <a:srgbClr val="C00000"/>
                </a:solidFill>
                <a:latin typeface="Times New Roman" panose="02020603050405020304" pitchFamily="18" charset="0"/>
                <a:cs typeface="Times New Roman" panose="02020603050405020304" pitchFamily="18" charset="0"/>
              </a:rPr>
              <a:t> </a:t>
            </a:r>
            <a:r>
              <a:rPr lang="en-US" altLang="en-US" sz="2400" b="1" dirty="0" err="1">
                <a:solidFill>
                  <a:srgbClr val="C00000"/>
                </a:solidFill>
                <a:latin typeface="Times New Roman" panose="02020603050405020304" pitchFamily="18" charset="0"/>
                <a:cs typeface="Times New Roman" panose="02020603050405020304" pitchFamily="18" charset="0"/>
              </a:rPr>
              <a:t>niệm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là</a:t>
            </a:r>
            <a:r>
              <a:rPr lang="en-US" altLang="en-US" sz="2400" dirty="0">
                <a:latin typeface="Times New Roman" panose="02020603050405020304" pitchFamily="18" charset="0"/>
                <a:cs typeface="Times New Roman" panose="02020603050405020304" pitchFamily="18" charset="0"/>
              </a:rPr>
              <a:t> CLKD </a:t>
            </a:r>
            <a:r>
              <a:rPr lang="en-US" altLang="en-US" sz="2400" dirty="0" err="1">
                <a:latin typeface="Times New Roman" panose="02020603050405020304" pitchFamily="18" charset="0"/>
                <a:cs typeface="Times New Roman" panose="02020603050405020304" pitchFamily="18" charset="0"/>
              </a:rPr>
              <a:t>mà</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công</a:t>
            </a:r>
            <a:r>
              <a:rPr lang="en-US" altLang="en-US" sz="2400" dirty="0">
                <a:latin typeface="Times New Roman" panose="02020603050405020304" pitchFamily="18" charset="0"/>
                <a:cs typeface="Times New Roman" panose="02020603050405020304" pitchFamily="18" charset="0"/>
              </a:rPr>
              <a:t> ty </a:t>
            </a:r>
            <a:r>
              <a:rPr lang="en-US" altLang="en-US" sz="2400" dirty="0" err="1">
                <a:latin typeface="Times New Roman" panose="02020603050405020304" pitchFamily="18" charset="0"/>
                <a:cs typeface="Times New Roman" panose="02020603050405020304" pitchFamily="18" charset="0"/>
              </a:rPr>
              <a:t>coi</a:t>
            </a:r>
            <a:r>
              <a:rPr lang="en-US" altLang="en-US" sz="2400" dirty="0">
                <a:latin typeface="Times New Roman" panose="02020603050405020304" pitchFamily="18" charset="0"/>
                <a:cs typeface="Times New Roman" panose="02020603050405020304" pitchFamily="18" charset="0"/>
              </a:rPr>
              <a:t> </a:t>
            </a:r>
            <a:r>
              <a:rPr lang="en-US" altLang="en-US" sz="2400" b="1" i="1" dirty="0">
                <a:latin typeface="Times New Roman" panose="02020603050405020304" pitchFamily="18" charset="0"/>
                <a:cs typeface="Times New Roman" panose="02020603050405020304" pitchFamily="18" charset="0"/>
              </a:rPr>
              <a:t>KD </a:t>
            </a:r>
            <a:r>
              <a:rPr lang="en-US" altLang="en-US" sz="2400" b="1" i="1" dirty="0" err="1">
                <a:latin typeface="Times New Roman" panose="02020603050405020304" pitchFamily="18" charset="0"/>
                <a:cs typeface="Times New Roman" panose="02020603050405020304" pitchFamily="18" charset="0"/>
              </a:rPr>
              <a:t>quốc</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tế</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như</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một</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phần</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riêng</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biệt</a:t>
            </a:r>
            <a:r>
              <a:rPr lang="en-US" altLang="en-US" sz="2400" b="1" i="1"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với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hoạt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động</a:t>
            </a:r>
            <a:r>
              <a:rPr lang="en-US" altLang="en-US" sz="2400" dirty="0">
                <a:latin typeface="Times New Roman" panose="02020603050405020304" pitchFamily="18" charset="0"/>
                <a:cs typeface="Times New Roman" panose="02020603050405020304" pitchFamily="18" charset="0"/>
              </a:rPr>
              <a:t> KD </a:t>
            </a:r>
            <a:r>
              <a:rPr lang="en-US" altLang="en-US" sz="2400" dirty="0" err="1">
                <a:latin typeface="Times New Roman" panose="02020603050405020304" pitchFamily="18" charset="0"/>
                <a:cs typeface="Times New Roman" panose="02020603050405020304" pitchFamily="18" charset="0"/>
              </a:rPr>
              <a:t>trong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nội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địa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của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nó</a:t>
            </a:r>
            <a:r>
              <a:rPr lang="en-US" altLang="en-US" sz="2400" dirty="0">
                <a:latin typeface="Times New Roman" panose="02020603050405020304" pitchFamily="18" charset="0"/>
                <a:cs typeface="Times New Roman" panose="02020603050405020304" pitchFamily="18" charset="0"/>
              </a:rPr>
              <a:t>. </a:t>
            </a:r>
          </a:p>
          <a:p>
            <a:pPr algn="just">
              <a:spcBef>
                <a:spcPct val="40000"/>
              </a:spcBef>
            </a:pPr>
            <a:r>
              <a:rPr lang="en-US" altLang="en-US" sz="2400" dirty="0">
                <a:latin typeface="Times New Roman" panose="02020603050405020304" pitchFamily="18" charset="0"/>
                <a:cs typeface="Times New Roman" panose="02020603050405020304" pitchFamily="18" charset="0"/>
                <a:sym typeface="Wingdings" panose="05000000000000000000" pitchFamily="2" charset="2"/>
              </a:rPr>
              <a: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cung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cấp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sản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phẩm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được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phát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triển</a:t>
            </a:r>
            <a:r>
              <a:rPr lang="en-US" altLang="en-US" sz="2400" dirty="0">
                <a:latin typeface="Times New Roman" panose="02020603050405020304" pitchFamily="18" charset="0"/>
                <a:cs typeface="Times New Roman" panose="02020603050405020304" pitchFamily="18" charset="0"/>
              </a:rPr>
              <a:t> ở </a:t>
            </a:r>
            <a:r>
              <a:rPr lang="en-US" altLang="en-US" sz="2400" dirty="0" err="1">
                <a:latin typeface="Times New Roman" panose="02020603050405020304" pitchFamily="18" charset="0"/>
                <a:cs typeface="Times New Roman" panose="02020603050405020304" pitchFamily="18" charset="0"/>
              </a:rPr>
              <a:t>thị</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trường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nội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địa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đến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thị</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trường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mới</a:t>
            </a:r>
            <a:r>
              <a:rPr lang="en-US" altLang="en-US" sz="2400" dirty="0">
                <a:latin typeface="Times New Roman" panose="02020603050405020304" pitchFamily="18" charset="0"/>
                <a:cs typeface="Times New Roman" panose="02020603050405020304" pitchFamily="18" charset="0"/>
              </a:rPr>
              <a:t> ở </a:t>
            </a:r>
            <a:r>
              <a:rPr lang="en-US" altLang="en-US" sz="2400" dirty="0" err="1">
                <a:latin typeface="Times New Roman" panose="02020603050405020304" pitchFamily="18" charset="0"/>
                <a:cs typeface="Times New Roman" panose="02020603050405020304" pitchFamily="18" charset="0"/>
              </a:rPr>
              <a:t>nước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ngoài</a:t>
            </a:r>
            <a:endParaRPr lang="en-US" altLang="en-US" sz="2400" dirty="0">
              <a:latin typeface="Times New Roman" panose="02020603050405020304" pitchFamily="18" charset="0"/>
              <a:cs typeface="Times New Roman" panose="02020603050405020304" pitchFamily="18" charset="0"/>
            </a:endParaRPr>
          </a:p>
          <a:p>
            <a:pPr marL="0" indent="0" algn="just">
              <a:spcBef>
                <a:spcPct val="40000"/>
              </a:spcBef>
            </a:pPr>
            <a:r>
              <a:rPr lang="en-US" altLang="en-US" sz="24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400" dirty="0" err="1">
                <a:latin typeface="Times New Roman" panose="02020603050405020304" pitchFamily="18" charset="0"/>
                <a:cs typeface="Times New Roman" panose="02020603050405020304" pitchFamily="18" charset="0"/>
              </a:rPr>
              <a:t>mở</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rộng</a:t>
            </a:r>
            <a:r>
              <a:rPr lang="en-US" altLang="en-US" sz="2400" dirty="0">
                <a:latin typeface="Times New Roman" panose="02020603050405020304" pitchFamily="18" charset="0"/>
                <a:cs typeface="Times New Roman" panose="02020603050405020304" pitchFamily="18" charset="0"/>
              </a:rPr>
              <a:t> chu </a:t>
            </a:r>
            <a:r>
              <a:rPr lang="en-US" altLang="en-US" sz="2400" dirty="0" err="1">
                <a:latin typeface="Times New Roman" panose="02020603050405020304" pitchFamily="18" charset="0"/>
                <a:cs typeface="Times New Roman" panose="02020603050405020304" pitchFamily="18" charset="0"/>
              </a:rPr>
              <a:t>kỳ</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sống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của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sản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phẩm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duy</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trì</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sự</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thành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công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của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thị</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trường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nội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địa</a:t>
            </a:r>
            <a:endParaRPr lang="en-US" altLang="en-US" sz="2400" dirty="0">
              <a:latin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A0142395-2929-4F22-9E81-B4B66DA55557}"/>
              </a:ext>
            </a:extLst>
          </p:cNvPr>
          <p:cNvSpPr/>
          <p:nvPr/>
        </p:nvSpPr>
        <p:spPr>
          <a:xfrm>
            <a:off x="2564977" y="1046739"/>
            <a:ext cx="8198130" cy="523220"/>
          </a:xfrm>
          <a:prstGeom prst="rect">
            <a:avLst/>
          </a:prstGeom>
        </p:spPr>
        <p:txBody>
          <a:bodyPr wrap="square">
            <a:spAutoFit/>
          </a:bodyPr>
          <a:lstStyle/>
          <a:p>
            <a:r>
              <a:rPr lang="en-MY" altLang="en-US" sz="2800" b="1" dirty="0">
                <a:latin typeface="Times New Roman" panose="02020603050405020304" pitchFamily="18" charset="0"/>
                <a:cs typeface="Times New Roman" panose="02020603050405020304" pitchFamily="18" charset="0"/>
              </a:rPr>
              <a:t>2. </a:t>
            </a:r>
            <a:r>
              <a:rPr lang="en-MY" altLang="en-US" sz="2800" b="1" dirty="0" err="1">
                <a:latin typeface="Times New Roman" panose="02020603050405020304" pitchFamily="18" charset="0"/>
                <a:cs typeface="Times New Roman" panose="02020603050405020304" pitchFamily="18" charset="0"/>
              </a:rPr>
              <a:t>Chiến</a:t>
            </a:r>
            <a:r>
              <a:rPr lang="en-MY" altLang="en-US" sz="2800" b="1" dirty="0">
                <a:latin typeface="Times New Roman" panose="02020603050405020304" pitchFamily="18" charset="0"/>
                <a:cs typeface="Times New Roman" panose="02020603050405020304" pitchFamily="18" charset="0"/>
              </a:rPr>
              <a:t> </a:t>
            </a:r>
            <a:r>
              <a:rPr lang="en-MY" altLang="en-US" sz="2800" b="1" dirty="0" err="1">
                <a:latin typeface="Times New Roman" panose="02020603050405020304" pitchFamily="18" charset="0"/>
                <a:cs typeface="Times New Roman" panose="02020603050405020304" pitchFamily="18" charset="0"/>
              </a:rPr>
              <a:t>lược</a:t>
            </a:r>
            <a:r>
              <a:rPr lang="en-MY" altLang="en-US" sz="2800" b="1" dirty="0">
                <a:latin typeface="Times New Roman" panose="02020603050405020304" pitchFamily="18" charset="0"/>
                <a:cs typeface="Times New Roman" panose="02020603050405020304" pitchFamily="18" charset="0"/>
              </a:rPr>
              <a:t> </a:t>
            </a:r>
            <a:r>
              <a:rPr lang="en-MY" altLang="en-US" sz="2800" b="1" dirty="0" err="1">
                <a:latin typeface="Times New Roman" panose="02020603050405020304" pitchFamily="18" charset="0"/>
                <a:cs typeface="Times New Roman" panose="02020603050405020304" pitchFamily="18" charset="0"/>
              </a:rPr>
              <a:t>quốc</a:t>
            </a:r>
            <a:r>
              <a:rPr lang="en-MY" altLang="en-US" sz="2800" b="1" dirty="0">
                <a:latin typeface="Times New Roman" panose="02020603050405020304" pitchFamily="18" charset="0"/>
                <a:cs typeface="Times New Roman" panose="02020603050405020304" pitchFamily="18" charset="0"/>
              </a:rPr>
              <a:t> </a:t>
            </a:r>
            <a:r>
              <a:rPr lang="en-MY" altLang="en-US" sz="2800" b="1" dirty="0" err="1">
                <a:latin typeface="Times New Roman" panose="02020603050405020304" pitchFamily="18" charset="0"/>
                <a:cs typeface="Times New Roman" panose="02020603050405020304" pitchFamily="18" charset="0"/>
              </a:rPr>
              <a:t>tế</a:t>
            </a:r>
            <a:r>
              <a:rPr lang="en-MY" altLang="en-US" sz="2800" b="1" dirty="0">
                <a:latin typeface="Times New Roman" panose="02020603050405020304" pitchFamily="18" charset="0"/>
                <a:cs typeface="Times New Roman" panose="02020603050405020304" pitchFamily="18" charset="0"/>
              </a:rPr>
              <a:t> (</a:t>
            </a:r>
            <a:r>
              <a:rPr lang="en-MY" altLang="en-US" sz="2800" b="1" dirty="0" err="1">
                <a:latin typeface="Times New Roman" panose="02020603050405020304" pitchFamily="18" charset="0"/>
                <a:cs typeface="Times New Roman" panose="02020603050405020304" pitchFamily="18" charset="0"/>
              </a:rPr>
              <a:t>xuất</a:t>
            </a:r>
            <a:r>
              <a:rPr lang="en-MY" altLang="en-US" sz="2800" b="1" dirty="0">
                <a:latin typeface="Times New Roman" panose="02020603050405020304" pitchFamily="18" charset="0"/>
                <a:cs typeface="Times New Roman" panose="02020603050405020304" pitchFamily="18" charset="0"/>
              </a:rPr>
              <a:t> </a:t>
            </a:r>
            <a:r>
              <a:rPr lang="en-MY" altLang="en-US" sz="2800" b="1" dirty="0" err="1">
                <a:latin typeface="Times New Roman" panose="02020603050405020304" pitchFamily="18" charset="0"/>
                <a:cs typeface="Times New Roman" panose="02020603050405020304" pitchFamily="18" charset="0"/>
              </a:rPr>
              <a:t>khẩu</a:t>
            </a:r>
            <a:r>
              <a:rPr lang="en-MY" altLang="en-US" sz="2800" b="1" dirty="0">
                <a:latin typeface="Times New Roman" panose="02020603050405020304" pitchFamily="18" charset="0"/>
                <a:cs typeface="Times New Roman" panose="02020603050405020304" pitchFamily="18" charset="0"/>
              </a:rPr>
              <a:t>)</a:t>
            </a:r>
            <a:endParaRPr lang="en-US" sz="2800" b="1" dirty="0"/>
          </a:p>
        </p:txBody>
      </p:sp>
      <p:sp>
        <p:nvSpPr>
          <p:cNvPr id="5" name="Slide Number Placeholder 3">
            <a:extLst>
              <a:ext uri="{FF2B5EF4-FFF2-40B4-BE49-F238E27FC236}">
                <a16:creationId xmlns:a16="http://schemas.microsoft.com/office/drawing/2014/main" id="{59502F92-FE10-4BEA-991E-F2C24B7A116F}"/>
              </a:ext>
            </a:extLst>
          </p:cNvPr>
          <p:cNvSpPr txBox="1">
            <a:spLocks/>
          </p:cNvSpPr>
          <p:nvPr/>
        </p:nvSpPr>
        <p:spPr>
          <a:xfrm>
            <a:off x="8763000" y="6360702"/>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40</a:t>
            </a:fld>
            <a:endParaRPr lang="en-US" altLang="en-US" sz="1200" dirty="0"/>
          </a:p>
        </p:txBody>
      </p:sp>
    </p:spTree>
    <p:extLst>
      <p:ext uri="{BB962C8B-B14F-4D97-AF65-F5344CB8AC3E}">
        <p14:creationId xmlns:p14="http://schemas.microsoft.com/office/powerpoint/2010/main" val="12413745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left)">
                                      <p:cBhvr>
                                        <p:cTn id="1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Slide Number Placeholder 5">
            <a:extLst>
              <a:ext uri="{FF2B5EF4-FFF2-40B4-BE49-F238E27FC236}">
                <a16:creationId xmlns:a16="http://schemas.microsoft.com/office/drawing/2014/main" id="{4B61680A-BC7D-47C9-B2B9-AC8DDA7DAA7B}"/>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9B588FC-577E-4B55-B66F-2140B4D926C8}" type="slidenum">
              <a:rPr lang="en-US" altLang="en-US" smtClean="0">
                <a:solidFill>
                  <a:srgbClr val="FFFFFF"/>
                </a:solidFill>
                <a:latin typeface="Rockwell" panose="02060603020205020403" pitchFamily="18" charset="0"/>
              </a:rPr>
              <a:pPr/>
              <a:t>41</a:t>
            </a:fld>
            <a:endParaRPr lang="en-US" altLang="en-US">
              <a:solidFill>
                <a:srgbClr val="FFFFFF"/>
              </a:solidFill>
              <a:latin typeface="Rockwell" panose="02060603020205020403" pitchFamily="18" charset="0"/>
            </a:endParaRPr>
          </a:p>
        </p:txBody>
      </p:sp>
      <p:sp>
        <p:nvSpPr>
          <p:cNvPr id="30725" name="Text Placeholder 5">
            <a:extLst>
              <a:ext uri="{FF2B5EF4-FFF2-40B4-BE49-F238E27FC236}">
                <a16:creationId xmlns:a16="http://schemas.microsoft.com/office/drawing/2014/main" id="{C395B036-58F3-441D-839A-FADE80266870}"/>
              </a:ext>
            </a:extLst>
          </p:cNvPr>
          <p:cNvSpPr txBox="1">
            <a:spLocks/>
          </p:cNvSpPr>
          <p:nvPr/>
        </p:nvSpPr>
        <p:spPr bwMode="auto">
          <a:xfrm>
            <a:off x="1524000" y="1066801"/>
            <a:ext cx="4116388" cy="5746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r>
              <a:rPr lang="en-US" altLang="en-US">
                <a:latin typeface="Times New Roman" panose="02020603050405020304" pitchFamily="18" charset="0"/>
                <a:cs typeface="Times New Roman" panose="02020603050405020304" pitchFamily="18" charset="0"/>
              </a:rPr>
              <a:t>Lợi thế</a:t>
            </a:r>
          </a:p>
        </p:txBody>
      </p:sp>
      <p:sp>
        <p:nvSpPr>
          <p:cNvPr id="30727" name="Text Placeholder 7">
            <a:extLst>
              <a:ext uri="{FF2B5EF4-FFF2-40B4-BE49-F238E27FC236}">
                <a16:creationId xmlns:a16="http://schemas.microsoft.com/office/drawing/2014/main" id="{243355F1-C72E-417E-B1F7-7420264B56A0}"/>
              </a:ext>
            </a:extLst>
          </p:cNvPr>
          <p:cNvSpPr txBox="1">
            <a:spLocks/>
          </p:cNvSpPr>
          <p:nvPr/>
        </p:nvSpPr>
        <p:spPr bwMode="auto">
          <a:xfrm>
            <a:off x="5788026" y="1066801"/>
            <a:ext cx="4803775" cy="5746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r>
              <a:rPr lang="en-US" altLang="en-US">
                <a:latin typeface="Times New Roman" panose="02020603050405020304" pitchFamily="18" charset="0"/>
                <a:cs typeface="Times New Roman" panose="02020603050405020304" pitchFamily="18" charset="0"/>
              </a:rPr>
              <a:t>Hạn chế</a:t>
            </a:r>
          </a:p>
        </p:txBody>
      </p:sp>
      <p:sp>
        <p:nvSpPr>
          <p:cNvPr id="2" name="Rectangle 1">
            <a:extLst>
              <a:ext uri="{FF2B5EF4-FFF2-40B4-BE49-F238E27FC236}">
                <a16:creationId xmlns:a16="http://schemas.microsoft.com/office/drawing/2014/main" id="{81778F25-0C5E-40C9-B810-C276EB80EF7E}"/>
              </a:ext>
            </a:extLst>
          </p:cNvPr>
          <p:cNvSpPr/>
          <p:nvPr/>
        </p:nvSpPr>
        <p:spPr>
          <a:xfrm>
            <a:off x="3590131" y="343556"/>
            <a:ext cx="5211683" cy="523220"/>
          </a:xfrm>
          <a:prstGeom prst="rect">
            <a:avLst/>
          </a:prstGeom>
        </p:spPr>
        <p:txBody>
          <a:bodyPr wrap="none">
            <a:spAutoFit/>
          </a:bodyPr>
          <a:lstStyle/>
          <a:p>
            <a:pPr defTabSz="895350"/>
            <a:r>
              <a:rPr lang="en-MY" altLang="en-US" sz="2800" b="1" dirty="0">
                <a:latin typeface="Times New Roman" panose="02020603050405020304" pitchFamily="18" charset="0"/>
                <a:cs typeface="Times New Roman" panose="02020603050405020304" pitchFamily="18" charset="0"/>
              </a:rPr>
              <a:t>2 </a:t>
            </a:r>
            <a:r>
              <a:rPr lang="en-MY" altLang="en-US" sz="2800" b="1" dirty="0" err="1">
                <a:latin typeface="Times New Roman" panose="02020603050405020304" pitchFamily="18" charset="0"/>
                <a:cs typeface="Times New Roman" panose="02020603050405020304" pitchFamily="18" charset="0"/>
              </a:rPr>
              <a:t>Chiến</a:t>
            </a:r>
            <a:r>
              <a:rPr lang="en-MY" altLang="en-US" sz="2800" b="1" dirty="0">
                <a:latin typeface="Times New Roman" panose="02020603050405020304" pitchFamily="18" charset="0"/>
                <a:cs typeface="Times New Roman" panose="02020603050405020304" pitchFamily="18" charset="0"/>
              </a:rPr>
              <a:t> </a:t>
            </a:r>
            <a:r>
              <a:rPr lang="en-MY" altLang="en-US" sz="2800" b="1" dirty="0" err="1">
                <a:latin typeface="Times New Roman" panose="02020603050405020304" pitchFamily="18" charset="0"/>
                <a:cs typeface="Times New Roman" panose="02020603050405020304" pitchFamily="18" charset="0"/>
              </a:rPr>
              <a:t>lược</a:t>
            </a:r>
            <a:r>
              <a:rPr lang="en-MY" altLang="en-US" sz="2800" b="1" dirty="0">
                <a:latin typeface="Times New Roman" panose="02020603050405020304" pitchFamily="18" charset="0"/>
                <a:cs typeface="Times New Roman" panose="02020603050405020304" pitchFamily="18" charset="0"/>
              </a:rPr>
              <a:t> </a:t>
            </a:r>
            <a:r>
              <a:rPr lang="en-MY" altLang="en-US" sz="2800" b="1" dirty="0" err="1">
                <a:latin typeface="Times New Roman" panose="02020603050405020304" pitchFamily="18" charset="0"/>
                <a:cs typeface="Times New Roman" panose="02020603050405020304" pitchFamily="18" charset="0"/>
              </a:rPr>
              <a:t>quốc</a:t>
            </a:r>
            <a:r>
              <a:rPr lang="en-MY" altLang="en-US" sz="2800" b="1" dirty="0">
                <a:latin typeface="Times New Roman" panose="02020603050405020304" pitchFamily="18" charset="0"/>
                <a:cs typeface="Times New Roman" panose="02020603050405020304" pitchFamily="18" charset="0"/>
              </a:rPr>
              <a:t> </a:t>
            </a:r>
            <a:r>
              <a:rPr lang="en-MY" altLang="en-US" sz="2800" b="1" dirty="0" err="1">
                <a:latin typeface="Times New Roman" panose="02020603050405020304" pitchFamily="18" charset="0"/>
                <a:cs typeface="Times New Roman" panose="02020603050405020304" pitchFamily="18" charset="0"/>
              </a:rPr>
              <a:t>tế</a:t>
            </a:r>
            <a:r>
              <a:rPr lang="en-MY" altLang="en-US" sz="2800" b="1" dirty="0">
                <a:latin typeface="Times New Roman" panose="02020603050405020304" pitchFamily="18" charset="0"/>
                <a:cs typeface="Times New Roman" panose="02020603050405020304" pitchFamily="18" charset="0"/>
              </a:rPr>
              <a:t> (</a:t>
            </a:r>
            <a:r>
              <a:rPr lang="en-MY" altLang="en-US" sz="2800" b="1" dirty="0" err="1">
                <a:latin typeface="Times New Roman" panose="02020603050405020304" pitchFamily="18" charset="0"/>
                <a:cs typeface="Times New Roman" panose="02020603050405020304" pitchFamily="18" charset="0"/>
              </a:rPr>
              <a:t>xuất</a:t>
            </a:r>
            <a:r>
              <a:rPr lang="en-MY" altLang="en-US" sz="2800" b="1" dirty="0">
                <a:latin typeface="Times New Roman" panose="02020603050405020304" pitchFamily="18" charset="0"/>
                <a:cs typeface="Times New Roman" panose="02020603050405020304" pitchFamily="18" charset="0"/>
              </a:rPr>
              <a:t> </a:t>
            </a:r>
            <a:r>
              <a:rPr lang="en-MY" altLang="en-US" sz="2800" b="1" dirty="0" err="1">
                <a:latin typeface="Times New Roman" panose="02020603050405020304" pitchFamily="18" charset="0"/>
                <a:cs typeface="Times New Roman" panose="02020603050405020304" pitchFamily="18" charset="0"/>
              </a:rPr>
              <a:t>khẩu</a:t>
            </a:r>
            <a:r>
              <a:rPr lang="en-MY" altLang="en-US" sz="2800" b="1" dirty="0">
                <a:latin typeface="Times New Roman" panose="02020603050405020304" pitchFamily="18" charset="0"/>
                <a:cs typeface="Times New Roman" panose="02020603050405020304" pitchFamily="18" charset="0"/>
              </a:rPr>
              <a:t>)</a:t>
            </a:r>
            <a:endParaRPr lang="en-US" altLang="en-US" sz="2800" b="1" dirty="0">
              <a:latin typeface="Times New Roman" panose="02020603050405020304" pitchFamily="18" charset="0"/>
              <a:ea typeface="+mj-ea"/>
              <a:cs typeface="Times New Roman" panose="02020603050405020304" pitchFamily="18" charset="0"/>
            </a:endParaRPr>
          </a:p>
        </p:txBody>
      </p:sp>
      <p:sp>
        <p:nvSpPr>
          <p:cNvPr id="8" name="Slide Number Placeholder 5">
            <a:extLst>
              <a:ext uri="{FF2B5EF4-FFF2-40B4-BE49-F238E27FC236}">
                <a16:creationId xmlns:a16="http://schemas.microsoft.com/office/drawing/2014/main" id="{AC17B21B-C99B-447E-B1CB-EFFEA1E3A729}"/>
              </a:ext>
            </a:extLst>
          </p:cNvPr>
          <p:cNvSpPr txBox="1">
            <a:spLocks/>
          </p:cNvSpPr>
          <p:nvPr/>
        </p:nvSpPr>
        <p:spPr bwMode="auto">
          <a:xfrm>
            <a:off x="8745537" y="6524626"/>
            <a:ext cx="2063750" cy="182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defRPr sz="1800" kern="1200">
                <a:solidFill>
                  <a:schemeClr val="tx1"/>
                </a:solidFill>
                <a:latin typeface="Arial" panose="020B0604020202020204" pitchFamily="34" charset="0"/>
                <a:ea typeface="+mn-ea"/>
                <a:cs typeface="+mn-cs"/>
              </a:defRPr>
            </a:lvl1pPr>
            <a:lvl2pPr marL="742950" indent="-285750" algn="l" defTabSz="914400" rtl="0" eaLnBrk="1" latinLnBrk="0" hangingPunct="1">
              <a:defRPr sz="1800" kern="1200">
                <a:solidFill>
                  <a:schemeClr val="tx1"/>
                </a:solidFill>
                <a:latin typeface="Arial" panose="020B0604020202020204" pitchFamily="34" charset="0"/>
                <a:ea typeface="+mn-ea"/>
                <a:cs typeface="+mn-cs"/>
              </a:defRPr>
            </a:lvl2pPr>
            <a:lvl3pPr marL="1143000" indent="-228600" algn="l" defTabSz="914400" rtl="0" eaLnBrk="1" latinLnBrk="0" hangingPunct="1">
              <a:defRPr sz="1800" kern="1200">
                <a:solidFill>
                  <a:schemeClr val="tx1"/>
                </a:solidFill>
                <a:latin typeface="Arial" panose="020B0604020202020204" pitchFamily="34" charset="0"/>
                <a:ea typeface="+mn-ea"/>
                <a:cs typeface="+mn-cs"/>
              </a:defRPr>
            </a:lvl3pPr>
            <a:lvl4pPr marL="1600200" indent="-228600" algn="l" defTabSz="914400" rtl="0" eaLnBrk="1" latinLnBrk="0" hangingPunct="1">
              <a:defRPr sz="1800" kern="1200">
                <a:solidFill>
                  <a:schemeClr val="tx1"/>
                </a:solidFill>
                <a:latin typeface="Arial" panose="020B0604020202020204" pitchFamily="34" charset="0"/>
                <a:ea typeface="+mn-ea"/>
                <a:cs typeface="+mn-cs"/>
              </a:defRPr>
            </a:lvl4pPr>
            <a:lvl5pPr marL="2057400" indent="-228600" algn="l" defTabSz="914400" rtl="0" eaLnBrk="1" latinLnBrk="0" hangingPunct="1">
              <a:defRPr sz="1800" kern="1200">
                <a:solidFill>
                  <a:schemeClr val="tx1"/>
                </a:solidFill>
                <a:latin typeface="Arial" panose="020B0604020202020204" pitchFamily="34" charset="0"/>
                <a:ea typeface="+mn-ea"/>
                <a:cs typeface="+mn-cs"/>
              </a:defRPr>
            </a:lvl5pPr>
            <a:lvl6pPr marL="2514600" indent="-228600" algn="l" defTabSz="914400" rtl="0" eaLnBrk="0" fontAlgn="base" latinLnBrk="0" hangingPunct="0">
              <a:spcBef>
                <a:spcPct val="0"/>
              </a:spcBef>
              <a:spcAft>
                <a:spcPct val="0"/>
              </a:spcAft>
              <a:defRPr sz="1800" kern="1200">
                <a:solidFill>
                  <a:schemeClr val="tx1"/>
                </a:solidFill>
                <a:latin typeface="Arial" panose="020B0604020202020204" pitchFamily="34" charset="0"/>
                <a:ea typeface="+mn-ea"/>
                <a:cs typeface="+mn-cs"/>
              </a:defRPr>
            </a:lvl6pPr>
            <a:lvl7pPr marL="2971800" indent="-228600" algn="l" defTabSz="914400" rtl="0" eaLnBrk="0" fontAlgn="base" latinLnBrk="0" hangingPunct="0">
              <a:spcBef>
                <a:spcPct val="0"/>
              </a:spcBef>
              <a:spcAft>
                <a:spcPct val="0"/>
              </a:spcAft>
              <a:defRPr sz="1800" kern="1200">
                <a:solidFill>
                  <a:schemeClr val="tx1"/>
                </a:solidFill>
                <a:latin typeface="Arial" panose="020B0604020202020204" pitchFamily="34" charset="0"/>
                <a:ea typeface="+mn-ea"/>
                <a:cs typeface="+mn-cs"/>
              </a:defRPr>
            </a:lvl7pPr>
            <a:lvl8pPr marL="3429000" indent="-228600" algn="l" defTabSz="914400" rtl="0" eaLnBrk="0" fontAlgn="base" latinLnBrk="0" hangingPunct="0">
              <a:spcBef>
                <a:spcPct val="0"/>
              </a:spcBef>
              <a:spcAft>
                <a:spcPct val="0"/>
              </a:spcAft>
              <a:defRPr sz="1800" kern="1200">
                <a:solidFill>
                  <a:schemeClr val="tx1"/>
                </a:solidFill>
                <a:latin typeface="Arial" panose="020B0604020202020204" pitchFamily="34" charset="0"/>
                <a:ea typeface="+mn-ea"/>
                <a:cs typeface="+mn-cs"/>
              </a:defRPr>
            </a:lvl8pPr>
            <a:lvl9pPr marL="3886200" indent="-228600" algn="l" defTabSz="914400" rtl="0" eaLnBrk="0" fontAlgn="base" latinLnBrk="0" hangingPunct="0">
              <a:spcBef>
                <a:spcPct val="0"/>
              </a:spcBef>
              <a:spcAft>
                <a:spcPct val="0"/>
              </a:spcAft>
              <a:defRPr sz="1800" kern="1200">
                <a:solidFill>
                  <a:schemeClr val="tx1"/>
                </a:solidFill>
                <a:latin typeface="Arial" panose="020B0604020202020204" pitchFamily="34" charset="0"/>
                <a:ea typeface="+mn-ea"/>
                <a:cs typeface="+mn-cs"/>
              </a:defRPr>
            </a:lvl9pPr>
          </a:lstStyle>
          <a:p>
            <a:endParaRPr lang="en-US" altLang="en-US" dirty="0">
              <a:solidFill>
                <a:srgbClr val="FFFFFF"/>
              </a:solidFill>
              <a:latin typeface="Rockwell" panose="02060603020205020403" pitchFamily="18" charset="0"/>
            </a:endParaRPr>
          </a:p>
        </p:txBody>
      </p:sp>
      <p:sp>
        <p:nvSpPr>
          <p:cNvPr id="9" name="Text Placeholder 5">
            <a:extLst>
              <a:ext uri="{FF2B5EF4-FFF2-40B4-BE49-F238E27FC236}">
                <a16:creationId xmlns:a16="http://schemas.microsoft.com/office/drawing/2014/main" id="{A31FDADE-AF57-4523-A955-2A82ED72440B}"/>
              </a:ext>
            </a:extLst>
          </p:cNvPr>
          <p:cNvSpPr txBox="1">
            <a:spLocks/>
          </p:cNvSpPr>
          <p:nvPr/>
        </p:nvSpPr>
        <p:spPr bwMode="auto">
          <a:xfrm>
            <a:off x="1531937" y="1066801"/>
            <a:ext cx="4116388" cy="5746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r>
              <a:rPr lang="en-US" altLang="en-US">
                <a:latin typeface="Times New Roman" panose="02020603050405020304" pitchFamily="18" charset="0"/>
                <a:cs typeface="Times New Roman" panose="02020603050405020304" pitchFamily="18" charset="0"/>
              </a:rPr>
              <a:t>Lợi thế</a:t>
            </a:r>
          </a:p>
        </p:txBody>
      </p:sp>
      <p:sp>
        <p:nvSpPr>
          <p:cNvPr id="10" name="Content Placeholder 6">
            <a:extLst>
              <a:ext uri="{FF2B5EF4-FFF2-40B4-BE49-F238E27FC236}">
                <a16:creationId xmlns:a16="http://schemas.microsoft.com/office/drawing/2014/main" id="{A2766FF0-0442-4C70-A969-89857967BB08}"/>
              </a:ext>
            </a:extLst>
          </p:cNvPr>
          <p:cNvSpPr txBox="1">
            <a:spLocks/>
          </p:cNvSpPr>
          <p:nvPr/>
        </p:nvSpPr>
        <p:spPr>
          <a:xfrm>
            <a:off x="1524000" y="1641476"/>
            <a:ext cx="4124325" cy="2930525"/>
          </a:xfrm>
          <a:prstGeom prst="rect">
            <a:avLst/>
          </a:prstGeom>
          <a:solidFill>
            <a:srgbClr val="FFCCCC"/>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pPr>
            <a:r>
              <a:rPr lang="en-US" altLang="en-US" sz="2400" b="1">
                <a:latin typeface="Times New Roman" panose="02020603050405020304" pitchFamily="18" charset="0"/>
                <a:ea typeface="Calibri" panose="020F0502020204030204" pitchFamily="34" charset="0"/>
                <a:cs typeface="Times New Roman" panose="02020603050405020304" pitchFamily="18" charset="0"/>
              </a:rPr>
              <a:t>- </a:t>
            </a:r>
            <a:r>
              <a:rPr lang="en-US" altLang="en-US" sz="2400">
                <a:latin typeface="Times New Roman" panose="02020603050405020304" pitchFamily="18" charset="0"/>
                <a:ea typeface="Calibri" panose="020F0502020204030204" pitchFamily="34" charset="0"/>
                <a:cs typeface="Times New Roman" panose="02020603050405020304" pitchFamily="18" charset="0"/>
              </a:rPr>
              <a:t>Không phải đáp ứng nhu cầu khác biệt ở các Thị trường XK. </a:t>
            </a:r>
          </a:p>
          <a:p>
            <a:pPr marL="0" indent="0" algn="just">
              <a:lnSpc>
                <a:spcPct val="150000"/>
              </a:lnSpc>
            </a:pPr>
            <a:r>
              <a:rPr lang="en-US" altLang="en-US" sz="2400">
                <a:latin typeface="Times New Roman" panose="02020603050405020304" pitchFamily="18" charset="0"/>
                <a:ea typeface="Calibri" panose="020F0502020204030204" pitchFamily="34" charset="0"/>
                <a:cs typeface="Times New Roman" panose="02020603050405020304" pitchFamily="18" charset="0"/>
              </a:rPr>
              <a:t>- Tận dụng nguồn lực dư thừa, tăng doanh thu thêm từ thị trường khác</a:t>
            </a:r>
          </a:p>
        </p:txBody>
      </p:sp>
      <p:sp>
        <p:nvSpPr>
          <p:cNvPr id="11" name="Text Placeholder 7">
            <a:extLst>
              <a:ext uri="{FF2B5EF4-FFF2-40B4-BE49-F238E27FC236}">
                <a16:creationId xmlns:a16="http://schemas.microsoft.com/office/drawing/2014/main" id="{10DEA2BA-5089-484D-B9A8-40789583E955}"/>
              </a:ext>
            </a:extLst>
          </p:cNvPr>
          <p:cNvSpPr txBox="1">
            <a:spLocks/>
          </p:cNvSpPr>
          <p:nvPr/>
        </p:nvSpPr>
        <p:spPr bwMode="auto">
          <a:xfrm>
            <a:off x="5795962" y="1066801"/>
            <a:ext cx="4803775" cy="5746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r>
              <a:rPr lang="en-US" altLang="en-US">
                <a:latin typeface="Times New Roman" panose="02020603050405020304" pitchFamily="18" charset="0"/>
                <a:cs typeface="Times New Roman" panose="02020603050405020304" pitchFamily="18" charset="0"/>
              </a:rPr>
              <a:t>Hạn chế</a:t>
            </a:r>
          </a:p>
        </p:txBody>
      </p:sp>
      <p:sp>
        <p:nvSpPr>
          <p:cNvPr id="12" name="Content Placeholder 8">
            <a:extLst>
              <a:ext uri="{FF2B5EF4-FFF2-40B4-BE49-F238E27FC236}">
                <a16:creationId xmlns:a16="http://schemas.microsoft.com/office/drawing/2014/main" id="{09B7EDF5-0E3C-4B7B-AA34-C5AECF18E625}"/>
              </a:ext>
            </a:extLst>
          </p:cNvPr>
          <p:cNvSpPr txBox="1">
            <a:spLocks/>
          </p:cNvSpPr>
          <p:nvPr/>
        </p:nvSpPr>
        <p:spPr>
          <a:xfrm>
            <a:off x="5795962" y="1641476"/>
            <a:ext cx="4803775" cy="4683125"/>
          </a:xfrm>
          <a:prstGeom prst="rect">
            <a:avLst/>
          </a:prstGeom>
          <a:solidFill>
            <a:srgbClr val="FFCCCC"/>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pPr>
            <a:r>
              <a:rPr lang="en-US" altLang="en-US" sz="2400">
                <a:latin typeface="Times New Roman" panose="02020603050405020304" pitchFamily="18" charset="0"/>
                <a:ea typeface="Calibri" panose="020F0502020204030204" pitchFamily="34" charset="0"/>
                <a:cs typeface="Times New Roman" panose="02020603050405020304" pitchFamily="18" charset="0"/>
              </a:rPr>
              <a:t>- Không đạt được hiệu suất cao từ lợi thế kinh tế theo quy mô, vị trí và học tập kinh nghiệm. Chi phí sản xuất chưa đạt mức tối ưu. </a:t>
            </a:r>
          </a:p>
          <a:p>
            <a:pPr marL="0" indent="0" algn="just">
              <a:lnSpc>
                <a:spcPct val="150000"/>
              </a:lnSpc>
            </a:pPr>
            <a:r>
              <a:rPr lang="en-US" altLang="en-US" sz="2400">
                <a:latin typeface="Times New Roman" panose="02020603050405020304" pitchFamily="18" charset="0"/>
                <a:ea typeface="Calibri" panose="020F0502020204030204" pitchFamily="34" charset="0"/>
                <a:cs typeface="Times New Roman" panose="02020603050405020304" pitchFamily="18" charset="0"/>
              </a:rPr>
              <a:t>- Dễ mất ưu thế bởi các đối thủ tập trung vào chiến lược đáp ứng địa phương.</a:t>
            </a:r>
          </a:p>
          <a:p>
            <a:pPr marL="0" indent="0"/>
            <a:endParaRPr lang="en-US" altLang="en-US" sz="24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3" name="Slide Number Placeholder 3">
            <a:extLst>
              <a:ext uri="{FF2B5EF4-FFF2-40B4-BE49-F238E27FC236}">
                <a16:creationId xmlns:a16="http://schemas.microsoft.com/office/drawing/2014/main" id="{39DC414E-83AE-4995-9EA8-C946545D8B04}"/>
              </a:ext>
            </a:extLst>
          </p:cNvPr>
          <p:cNvSpPr txBox="1">
            <a:spLocks/>
          </p:cNvSpPr>
          <p:nvPr/>
        </p:nvSpPr>
        <p:spPr>
          <a:xfrm>
            <a:off x="8763000" y="6351992"/>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41</a:t>
            </a:fld>
            <a:endParaRPr lang="en-US" altLang="en-US" sz="1200" dirty="0"/>
          </a:p>
        </p:txBody>
      </p:sp>
    </p:spTree>
    <p:extLst>
      <p:ext uri="{BB962C8B-B14F-4D97-AF65-F5344CB8AC3E}">
        <p14:creationId xmlns:p14="http://schemas.microsoft.com/office/powerpoint/2010/main" val="40404926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A12325-E818-4DE6-90D1-A1FAFE910854}"/>
              </a:ext>
            </a:extLst>
          </p:cNvPr>
          <p:cNvSpPr>
            <a:spLocks noGrp="1"/>
          </p:cNvSpPr>
          <p:nvPr>
            <p:ph idx="4294967295"/>
          </p:nvPr>
        </p:nvSpPr>
        <p:spPr>
          <a:xfrm>
            <a:off x="979049" y="1487878"/>
            <a:ext cx="10199255" cy="4447371"/>
          </a:xfrm>
        </p:spPr>
        <p:txBody>
          <a:bodyPr/>
          <a:lstStyle/>
          <a:p>
            <a:pPr>
              <a:lnSpc>
                <a:spcPct val="150000"/>
              </a:lnSpc>
              <a:spcBef>
                <a:spcPts val="550"/>
              </a:spcBef>
              <a:defRPr/>
            </a:pPr>
            <a:r>
              <a:rPr lang="en-US" altLang="en-US" sz="2200" b="1" dirty="0" err="1">
                <a:solidFill>
                  <a:srgbClr val="C00000"/>
                </a:solidFill>
                <a:latin typeface="Times New Roman" panose="02020603050405020304" pitchFamily="18" charset="0"/>
                <a:cs typeface="Times New Roman" panose="02020603050405020304" pitchFamily="18" charset="0"/>
              </a:rPr>
              <a:t>Trường</a:t>
            </a:r>
            <a:r>
              <a:rPr lang="en-US" altLang="en-US" sz="2200" b="1" dirty="0">
                <a:solidFill>
                  <a:srgbClr val="C00000"/>
                </a:solidFill>
                <a:latin typeface="Times New Roman" panose="02020603050405020304" pitchFamily="18" charset="0"/>
                <a:cs typeface="Times New Roman" panose="02020603050405020304" pitchFamily="18" charset="0"/>
              </a:rPr>
              <a:t> </a:t>
            </a:r>
            <a:r>
              <a:rPr lang="en-US" altLang="en-US" sz="2200" b="1" dirty="0" err="1">
                <a:solidFill>
                  <a:srgbClr val="C00000"/>
                </a:solidFill>
                <a:latin typeface="Times New Roman" panose="02020603050405020304" pitchFamily="18" charset="0"/>
                <a:cs typeface="Times New Roman" panose="02020603050405020304" pitchFamily="18" charset="0"/>
              </a:rPr>
              <a:t>hợp</a:t>
            </a:r>
            <a:r>
              <a:rPr lang="en-US" altLang="en-US" sz="2200" b="1" dirty="0">
                <a:solidFill>
                  <a:srgbClr val="C00000"/>
                </a:solidFill>
                <a:latin typeface="Times New Roman" panose="02020603050405020304" pitchFamily="18" charset="0"/>
                <a:cs typeface="Times New Roman" panose="02020603050405020304" pitchFamily="18" charset="0"/>
              </a:rPr>
              <a:t> </a:t>
            </a:r>
            <a:r>
              <a:rPr lang="en-US" altLang="en-US" sz="2200" b="1" dirty="0" err="1">
                <a:solidFill>
                  <a:srgbClr val="C00000"/>
                </a:solidFill>
                <a:latin typeface="Times New Roman" panose="02020603050405020304" pitchFamily="18" charset="0"/>
                <a:cs typeface="Times New Roman" panose="02020603050405020304" pitchFamily="18" charset="0"/>
              </a:rPr>
              <a:t>sử</a:t>
            </a:r>
            <a:r>
              <a:rPr lang="en-US" altLang="en-US" sz="2200" b="1" dirty="0">
                <a:solidFill>
                  <a:srgbClr val="C00000"/>
                </a:solidFill>
                <a:latin typeface="Times New Roman" panose="02020603050405020304" pitchFamily="18" charset="0"/>
                <a:cs typeface="Times New Roman" panose="02020603050405020304" pitchFamily="18" charset="0"/>
              </a:rPr>
              <a:t> </a:t>
            </a:r>
            <a:r>
              <a:rPr lang="en-US" altLang="en-US" sz="2200" b="1" dirty="0" err="1">
                <a:solidFill>
                  <a:srgbClr val="C00000"/>
                </a:solidFill>
                <a:latin typeface="Times New Roman" panose="02020603050405020304" pitchFamily="18" charset="0"/>
                <a:cs typeface="Times New Roman" panose="02020603050405020304" pitchFamily="18" charset="0"/>
              </a:rPr>
              <a:t>dụng</a:t>
            </a:r>
            <a:endParaRPr lang="en-US" altLang="en-US" sz="2200" b="1" dirty="0">
              <a:solidFill>
                <a:srgbClr val="C00000"/>
              </a:solidFill>
              <a:latin typeface="Times New Roman" panose="02020603050405020304" pitchFamily="18" charset="0"/>
              <a:cs typeface="Times New Roman" panose="02020603050405020304" pitchFamily="18" charset="0"/>
            </a:endParaRPr>
          </a:p>
          <a:p>
            <a:pPr lvl="2">
              <a:lnSpc>
                <a:spcPct val="150000"/>
              </a:lnSpc>
              <a:spcBef>
                <a:spcPts val="550"/>
              </a:spcBef>
              <a:defRPr/>
            </a:pPr>
            <a:r>
              <a:rPr lang="en-US" altLang="en-US" sz="2200" i="1" dirty="0">
                <a:solidFill>
                  <a:srgbClr val="C00000"/>
                </a:solidFill>
                <a:latin typeface="Times New Roman" panose="02020603050405020304" pitchFamily="18" charset="0"/>
                <a:cs typeface="Times New Roman" panose="02020603050405020304" pitchFamily="18" charset="0"/>
              </a:rPr>
              <a:t>KD </a:t>
            </a:r>
            <a:r>
              <a:rPr lang="en-US" altLang="en-US" sz="2200" i="1" dirty="0" err="1">
                <a:solidFill>
                  <a:srgbClr val="C00000"/>
                </a:solidFill>
                <a:latin typeface="Times New Roman" panose="02020603050405020304" pitchFamily="18" charset="0"/>
                <a:cs typeface="Times New Roman" panose="02020603050405020304" pitchFamily="18" charset="0"/>
              </a:rPr>
              <a:t>sản</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phẩm</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khác</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biệt</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mà</a:t>
            </a:r>
            <a:r>
              <a:rPr lang="en-US" altLang="en-US" sz="2200" dirty="0">
                <a:latin typeface="Times New Roman" panose="02020603050405020304" pitchFamily="18" charset="0"/>
                <a:cs typeface="Times New Roman" panose="02020603050405020304" pitchFamily="18" charset="0"/>
              </a:rPr>
              <a:t> ĐTCT </a:t>
            </a:r>
            <a:r>
              <a:rPr lang="en-US" altLang="en-US" sz="2200" dirty="0" err="1">
                <a:latin typeface="Times New Roman" panose="02020603050405020304" pitchFamily="18" charset="0"/>
                <a:cs typeface="Times New Roman" panose="02020603050405020304" pitchFamily="18" charset="0"/>
              </a:rPr>
              <a:t>không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có</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hoặc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ít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có</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trên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thị</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trường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nước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ngoài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nên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chưa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chịu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sức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ép</a:t>
            </a:r>
            <a:r>
              <a:rPr lang="en-US" altLang="en-US" sz="2200" dirty="0">
                <a:latin typeface="Times New Roman" panose="02020603050405020304" pitchFamily="18" charset="0"/>
                <a:cs typeface="Times New Roman" panose="02020603050405020304" pitchFamily="18" charset="0"/>
              </a:rPr>
              <a:t> chi </a:t>
            </a:r>
            <a:r>
              <a:rPr lang="en-US" altLang="en-US" sz="2200" dirty="0" err="1">
                <a:latin typeface="Times New Roman" panose="02020603050405020304" pitchFamily="18" charset="0"/>
                <a:cs typeface="Times New Roman" panose="02020603050405020304" pitchFamily="18" charset="0"/>
              </a:rPr>
              <a:t>phí</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đòi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hỏi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phải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tích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hợp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toàn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cầu</a:t>
            </a:r>
            <a:r>
              <a:rPr lang="en-US" altLang="en-US" sz="2200" dirty="0">
                <a:latin typeface="Times New Roman" panose="02020603050405020304" pitchFamily="18" charset="0"/>
                <a:cs typeface="Times New Roman" panose="02020603050405020304" pitchFamily="18" charset="0"/>
              </a:rPr>
              <a:t> hay </a:t>
            </a:r>
            <a:r>
              <a:rPr lang="en-US" altLang="en-US" sz="2200" dirty="0" err="1">
                <a:latin typeface="Times New Roman" panose="02020603050405020304" pitchFamily="18" charset="0"/>
                <a:cs typeface="Times New Roman" panose="02020603050405020304" pitchFamily="18" charset="0"/>
              </a:rPr>
              <a:t>sản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phẩm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đó</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chưa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phát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sinh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những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yêu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cầu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đặc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thù</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từ</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phía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khách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hàng</a:t>
            </a:r>
            <a:r>
              <a:rPr lang="en-US" altLang="en-US" sz="2200" dirty="0">
                <a:latin typeface="Times New Roman" panose="02020603050405020304" pitchFamily="18" charset="0"/>
                <a:cs typeface="Times New Roman" panose="02020603050405020304" pitchFamily="18" charset="0"/>
              </a:rPr>
              <a:t>.</a:t>
            </a:r>
          </a:p>
          <a:p>
            <a:pPr lvl="2">
              <a:lnSpc>
                <a:spcPct val="150000"/>
              </a:lnSpc>
              <a:spcBef>
                <a:spcPts val="550"/>
              </a:spcBef>
              <a:defRPr/>
            </a:pPr>
            <a:r>
              <a:rPr lang="en-US" altLang="en-US" sz="2200" dirty="0">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Chưa</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đủ</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năng</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lực</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để</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theo</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đuổi</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một</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hoặc</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cả</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hai</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biến</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số</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lợi</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thế</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cạnh</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tranh</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trong</a:t>
            </a:r>
            <a:r>
              <a:rPr lang="en-US" altLang="en-US" sz="2200" dirty="0">
                <a:latin typeface="Times New Roman" panose="02020603050405020304" pitchFamily="18" charset="0"/>
                <a:cs typeface="Times New Roman" panose="02020603050405020304" pitchFamily="18" charset="0"/>
              </a:rPr>
              <a:t> KDQT. (</a:t>
            </a:r>
            <a:r>
              <a:rPr lang="en-US" altLang="en-US" sz="2200" dirty="0" err="1">
                <a:latin typeface="Times New Roman" panose="02020603050405020304" pitchFamily="18" charset="0"/>
                <a:cs typeface="Times New Roman" panose="02020603050405020304" pitchFamily="18" charset="0"/>
              </a:rPr>
              <a:t>công</a:t>
            </a:r>
            <a:r>
              <a:rPr lang="en-US" altLang="en-US" sz="2200" dirty="0">
                <a:latin typeface="Times New Roman" panose="02020603050405020304" pitchFamily="18" charset="0"/>
                <a:cs typeface="Times New Roman" panose="02020603050405020304" pitchFamily="18" charset="0"/>
              </a:rPr>
              <a:t> ty </a:t>
            </a:r>
            <a:r>
              <a:rPr lang="en-US" altLang="en-US" sz="2200" dirty="0" err="1">
                <a:latin typeface="Times New Roman" panose="02020603050405020304" pitchFamily="18" charset="0"/>
                <a:cs typeface="Times New Roman" panose="02020603050405020304" pitchFamily="18" charset="0"/>
              </a:rPr>
              <a:t>quy</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mô</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nhỏ</a:t>
            </a:r>
            <a:r>
              <a:rPr lang="en-US" altLang="en-US" sz="2200" dirty="0">
                <a:latin typeface="Times New Roman" panose="02020603050405020304" pitchFamily="18" charset="0"/>
                <a:cs typeface="Times New Roman" panose="02020603050405020304" pitchFamily="18" charset="0"/>
              </a:rPr>
              <a:t>...)</a:t>
            </a:r>
          </a:p>
          <a:p>
            <a:pPr lvl="2">
              <a:lnSpc>
                <a:spcPct val="150000"/>
              </a:lnSpc>
              <a:spcBef>
                <a:spcPts val="550"/>
              </a:spcBef>
              <a:defRPr/>
            </a:pPr>
            <a:r>
              <a:rPr lang="en-US" altLang="en-US" sz="2200" dirty="0">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Dư</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thừa</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nguồn</a:t>
            </a:r>
            <a:r>
              <a:rPr lang="en-US" altLang="en-US" sz="2200" i="1" dirty="0">
                <a:solidFill>
                  <a:srgbClr val="C00000"/>
                </a:solidFill>
                <a:latin typeface="Times New Roman" panose="02020603050405020304" pitchFamily="18" charset="0"/>
                <a:cs typeface="Times New Roman" panose="02020603050405020304" pitchFamily="18" charset="0"/>
              </a:rPr>
              <a:t> </a:t>
            </a:r>
            <a:r>
              <a:rPr lang="en-US" altLang="en-US" sz="2200" i="1" dirty="0" err="1">
                <a:solidFill>
                  <a:srgbClr val="C00000"/>
                </a:solidFill>
                <a:latin typeface="Times New Roman" panose="02020603050405020304" pitchFamily="18" charset="0"/>
                <a:cs typeface="Times New Roman" panose="02020603050405020304" pitchFamily="18" charset="0"/>
              </a:rPr>
              <a:t>lực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như</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về</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nhân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công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nguyên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liệu</a:t>
            </a:r>
            <a:r>
              <a:rPr lang="en-US" altLang="en-US" sz="2200" dirty="0">
                <a:latin typeface="Times New Roman" panose="02020603050405020304" pitchFamily="18" charset="0"/>
                <a:cs typeface="Times New Roman" panose="02020603050405020304" pitchFamily="18" charset="0"/>
              </a:rPr>
              <a:t>...</a:t>
            </a:r>
          </a:p>
          <a:p>
            <a:pPr lvl="1">
              <a:spcBef>
                <a:spcPts val="550"/>
              </a:spcBef>
              <a:defRPr/>
            </a:pPr>
            <a:endParaRPr lang="en-US" altLang="en-US" sz="2200" dirty="0">
              <a:latin typeface="Times New Roman" panose="02020603050405020304" pitchFamily="18" charset="0"/>
              <a:cs typeface="Times New Roman" panose="02020603050405020304" pitchFamily="18" charset="0"/>
            </a:endParaRPr>
          </a:p>
          <a:p>
            <a:pPr>
              <a:defRPr/>
            </a:pPr>
            <a:endParaRPr lang="en-US" dirty="0">
              <a:latin typeface="Times New Roman" panose="02020603050405020304" pitchFamily="18" charset="0"/>
              <a:cs typeface="Times New Roman" panose="02020603050405020304" pitchFamily="18" charset="0"/>
            </a:endParaRPr>
          </a:p>
        </p:txBody>
      </p:sp>
      <p:sp>
        <p:nvSpPr>
          <p:cNvPr id="32772" name="Slide Number Placeholder 5">
            <a:extLst>
              <a:ext uri="{FF2B5EF4-FFF2-40B4-BE49-F238E27FC236}">
                <a16:creationId xmlns:a16="http://schemas.microsoft.com/office/drawing/2014/main" id="{C91DAB3E-DDB9-444A-9ECE-0D13B458DEE6}"/>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9BFEF7C-3B2B-49BF-88FC-A25624975ED4}" type="slidenum">
              <a:rPr lang="en-US" altLang="en-US" smtClean="0">
                <a:solidFill>
                  <a:srgbClr val="FFFFFF"/>
                </a:solidFill>
                <a:latin typeface="Rockwell" panose="02060603020205020403" pitchFamily="18" charset="0"/>
              </a:rPr>
              <a:pPr/>
              <a:t>42</a:t>
            </a:fld>
            <a:endParaRPr lang="en-US" altLang="en-US">
              <a:solidFill>
                <a:srgbClr val="FFFFFF"/>
              </a:solidFill>
              <a:latin typeface="Rockwell" panose="02060603020205020403" pitchFamily="18" charset="0"/>
            </a:endParaRPr>
          </a:p>
        </p:txBody>
      </p:sp>
      <p:sp>
        <p:nvSpPr>
          <p:cNvPr id="7" name="Rectangle 6">
            <a:extLst>
              <a:ext uri="{FF2B5EF4-FFF2-40B4-BE49-F238E27FC236}">
                <a16:creationId xmlns:a16="http://schemas.microsoft.com/office/drawing/2014/main" id="{203E8A74-0382-4F62-9DB3-4531EC4B916E}"/>
              </a:ext>
            </a:extLst>
          </p:cNvPr>
          <p:cNvSpPr/>
          <p:nvPr/>
        </p:nvSpPr>
        <p:spPr>
          <a:xfrm>
            <a:off x="3565184" y="808127"/>
            <a:ext cx="5290231" cy="523220"/>
          </a:xfrm>
          <a:prstGeom prst="rect">
            <a:avLst/>
          </a:prstGeom>
        </p:spPr>
        <p:txBody>
          <a:bodyPr wrap="none">
            <a:spAutoFit/>
          </a:bodyPr>
          <a:lstStyle/>
          <a:p>
            <a:pPr defTabSz="895350"/>
            <a:r>
              <a:rPr lang="en-US" altLang="en-US" sz="2800" b="1" dirty="0">
                <a:latin typeface="Times New Roman" panose="02020603050405020304" pitchFamily="18" charset="0"/>
                <a:ea typeface="+mj-ea"/>
                <a:cs typeface="Times New Roman" panose="02020603050405020304" pitchFamily="18" charset="0"/>
              </a:rPr>
              <a:t>2 </a:t>
            </a:r>
            <a:r>
              <a:rPr lang="en-US" altLang="en-US" sz="2800" b="1" dirty="0" err="1">
                <a:latin typeface="Times New Roman" panose="02020603050405020304" pitchFamily="18" charset="0"/>
                <a:ea typeface="+mj-ea"/>
                <a:cs typeface="Times New Roman" panose="02020603050405020304" pitchFamily="18" charset="0"/>
              </a:rPr>
              <a:t>Chiến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lược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Quốc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tế</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xuất</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khẩu</a:t>
            </a:r>
            <a:r>
              <a:rPr lang="en-US" altLang="en-US" sz="2800" b="1" dirty="0">
                <a:latin typeface="Times New Roman" panose="02020603050405020304" pitchFamily="18" charset="0"/>
                <a:ea typeface="+mj-ea"/>
                <a:cs typeface="Times New Roman" panose="02020603050405020304" pitchFamily="18" charset="0"/>
              </a:rPr>
              <a:t>)</a:t>
            </a:r>
          </a:p>
        </p:txBody>
      </p:sp>
      <p:sp>
        <p:nvSpPr>
          <p:cNvPr id="5" name="Slide Number Placeholder 3">
            <a:extLst>
              <a:ext uri="{FF2B5EF4-FFF2-40B4-BE49-F238E27FC236}">
                <a16:creationId xmlns:a16="http://schemas.microsoft.com/office/drawing/2014/main" id="{47C2B298-918F-4E89-BD61-7E58454A0D7E}"/>
              </a:ext>
            </a:extLst>
          </p:cNvPr>
          <p:cNvSpPr txBox="1">
            <a:spLocks/>
          </p:cNvSpPr>
          <p:nvPr/>
        </p:nvSpPr>
        <p:spPr>
          <a:xfrm>
            <a:off x="8763000" y="6351994"/>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42</a:t>
            </a:fld>
            <a:endParaRPr lang="en-US" altLang="en-US" sz="1200" dirty="0"/>
          </a:p>
        </p:txBody>
      </p:sp>
    </p:spTree>
    <p:extLst>
      <p:ext uri="{BB962C8B-B14F-4D97-AF65-F5344CB8AC3E}">
        <p14:creationId xmlns:p14="http://schemas.microsoft.com/office/powerpoint/2010/main" val="27096773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Slide Number Placeholder 3">
            <a:extLst>
              <a:ext uri="{FF2B5EF4-FFF2-40B4-BE49-F238E27FC236}">
                <a16:creationId xmlns:a16="http://schemas.microsoft.com/office/drawing/2014/main" id="{44DE3581-8A9F-422E-A15D-1DDC73ADE783}"/>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CEB78575-6F01-4961-A45F-70DBD518E21A}" type="slidenum">
              <a:rPr lang="en-US" altLang="en-US" sz="1200" smtClean="0"/>
              <a:t>43</a:t>
            </a:fld>
            <a:endParaRPr lang="en-US" altLang="en-US" sz="1200" dirty="0"/>
          </a:p>
        </p:txBody>
      </p:sp>
      <p:pic>
        <p:nvPicPr>
          <p:cNvPr id="29700" name="Content Placeholder 4">
            <a:extLst>
              <a:ext uri="{FF2B5EF4-FFF2-40B4-BE49-F238E27FC236}">
                <a16:creationId xmlns:a16="http://schemas.microsoft.com/office/drawing/2014/main" id="{912E9502-6852-4EEF-A871-05FE358AB575}"/>
              </a:ext>
            </a:extLst>
          </p:cNvPr>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1666876" y="928689"/>
            <a:ext cx="8177213" cy="5386387"/>
          </a:xfrm>
        </p:spPr>
      </p:pic>
      <p:sp>
        <p:nvSpPr>
          <p:cNvPr id="6" name="Rectangle 5">
            <a:extLst>
              <a:ext uri="{FF2B5EF4-FFF2-40B4-BE49-F238E27FC236}">
                <a16:creationId xmlns:a16="http://schemas.microsoft.com/office/drawing/2014/main" id="{F528BEE0-A5FE-4348-A856-E070258DD442}"/>
              </a:ext>
            </a:extLst>
          </p:cNvPr>
          <p:cNvSpPr/>
          <p:nvPr/>
        </p:nvSpPr>
        <p:spPr>
          <a:xfrm>
            <a:off x="3912762" y="542924"/>
            <a:ext cx="3980577" cy="523220"/>
          </a:xfrm>
          <a:prstGeom prst="rect">
            <a:avLst/>
          </a:prstGeom>
        </p:spPr>
        <p:txBody>
          <a:bodyPr wrap="none">
            <a:spAutoFit/>
          </a:bodyPr>
          <a:lstStyle/>
          <a:p>
            <a:pPr defTabSz="895350"/>
            <a:r>
              <a:rPr lang="en-US" altLang="en-US" sz="2800" b="1" dirty="0">
                <a:latin typeface="Times New Roman" panose="02020603050405020304" pitchFamily="18" charset="0"/>
                <a:ea typeface="+mj-ea"/>
                <a:cs typeface="Times New Roman" panose="02020603050405020304" pitchFamily="18" charset="0"/>
              </a:rPr>
              <a:t>3 </a:t>
            </a:r>
            <a:r>
              <a:rPr lang="en-US" altLang="en-US" sz="2800" b="1" dirty="0" err="1">
                <a:latin typeface="Times New Roman" panose="02020603050405020304" pitchFamily="18" charset="0"/>
                <a:ea typeface="+mj-ea"/>
                <a:cs typeface="Times New Roman" panose="02020603050405020304" pitchFamily="18" charset="0"/>
              </a:rPr>
              <a:t>Chiến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lược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đa</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quốc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gia</a:t>
            </a:r>
            <a:endParaRPr lang="en-US" altLang="en-US" sz="2800" b="1" dirty="0">
              <a:latin typeface="Times New Roman" panose="02020603050405020304" pitchFamily="18" charset="0"/>
              <a:ea typeface="+mj-ea"/>
              <a:cs typeface="Times New Roman" panose="02020603050405020304" pitchFamily="18" charset="0"/>
            </a:endParaRPr>
          </a:p>
        </p:txBody>
      </p:sp>
      <p:pic>
        <p:nvPicPr>
          <p:cNvPr id="2" name="Picture 1">
            <a:extLst>
              <a:ext uri="{FF2B5EF4-FFF2-40B4-BE49-F238E27FC236}">
                <a16:creationId xmlns:a16="http://schemas.microsoft.com/office/drawing/2014/main" id="{261F5742-36A3-4171-B5C5-5A647485414A}"/>
              </a:ext>
            </a:extLst>
          </p:cNvPr>
          <p:cNvPicPr>
            <a:picLocks noChangeAspect="1"/>
          </p:cNvPicPr>
          <p:nvPr/>
        </p:nvPicPr>
        <p:blipFill>
          <a:blip r:embed="rId4"/>
          <a:stretch>
            <a:fillRect/>
          </a:stretch>
        </p:blipFill>
        <p:spPr>
          <a:xfrm>
            <a:off x="2008277" y="1311510"/>
            <a:ext cx="8175445" cy="5389331"/>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5">
            <a:extLst>
              <a:ext uri="{FF2B5EF4-FFF2-40B4-BE49-F238E27FC236}">
                <a16:creationId xmlns:a16="http://schemas.microsoft.com/office/drawing/2014/main" id="{06DE425B-050E-42FB-9FF2-2302A32B9CA3}"/>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D2B3006-1901-4C8C-8322-C5D282830773}" type="slidenum">
              <a:rPr lang="en-US" altLang="en-US" smtClean="0">
                <a:solidFill>
                  <a:srgbClr val="FFFFFF"/>
                </a:solidFill>
                <a:latin typeface="Rockwell" panose="02060603020205020403" pitchFamily="18" charset="0"/>
              </a:rPr>
              <a:pPr/>
              <a:t>44</a:t>
            </a:fld>
            <a:endParaRPr lang="en-US" altLang="en-US">
              <a:solidFill>
                <a:srgbClr val="FFFFFF"/>
              </a:solidFill>
              <a:latin typeface="Rockwell" panose="02060603020205020403" pitchFamily="18" charset="0"/>
            </a:endParaRPr>
          </a:p>
        </p:txBody>
      </p:sp>
      <p:sp>
        <p:nvSpPr>
          <p:cNvPr id="11" name="Rectangle 3">
            <a:extLst>
              <a:ext uri="{FF2B5EF4-FFF2-40B4-BE49-F238E27FC236}">
                <a16:creationId xmlns:a16="http://schemas.microsoft.com/office/drawing/2014/main" id="{B86777F5-6FCC-4F02-9A46-9BA97B80377F}"/>
              </a:ext>
            </a:extLst>
          </p:cNvPr>
          <p:cNvSpPr txBox="1">
            <a:spLocks noChangeArrowheads="1"/>
          </p:cNvSpPr>
          <p:nvPr/>
        </p:nvSpPr>
        <p:spPr bwMode="auto">
          <a:xfrm>
            <a:off x="1179945" y="1308968"/>
            <a:ext cx="9922164" cy="4519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15913" indent="-3159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lnSpc>
                <a:spcPct val="150000"/>
              </a:lnSpc>
              <a:buFont typeface="Wingdings" panose="05000000000000000000" pitchFamily="2" charset="2"/>
              <a:buChar char="q"/>
            </a:pPr>
            <a:r>
              <a:rPr lang="en-US" altLang="en-US" sz="2400" b="1" dirty="0" err="1">
                <a:solidFill>
                  <a:srgbClr val="C00000"/>
                </a:solidFill>
                <a:latin typeface="Times New Roman" panose="02020603050405020304" pitchFamily="18" charset="0"/>
                <a:cs typeface="Times New Roman" panose="02020603050405020304" pitchFamily="18" charset="0"/>
              </a:rPr>
              <a:t>Khái</a:t>
            </a:r>
            <a:r>
              <a:rPr lang="en-US" altLang="en-US" sz="2400" b="1" dirty="0">
                <a:solidFill>
                  <a:srgbClr val="C00000"/>
                </a:solidFill>
                <a:latin typeface="Times New Roman" panose="02020603050405020304" pitchFamily="18" charset="0"/>
                <a:cs typeface="Times New Roman" panose="02020603050405020304" pitchFamily="18" charset="0"/>
              </a:rPr>
              <a:t> </a:t>
            </a:r>
            <a:r>
              <a:rPr lang="en-US" altLang="en-US" sz="2400" b="1" dirty="0" err="1">
                <a:solidFill>
                  <a:srgbClr val="C00000"/>
                </a:solidFill>
                <a:latin typeface="Times New Roman" panose="02020603050405020304" pitchFamily="18" charset="0"/>
                <a:cs typeface="Times New Roman" panose="02020603050405020304" pitchFamily="18" charset="0"/>
              </a:rPr>
              <a:t>niệm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Chiến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lược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và</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quyết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định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được</a:t>
            </a:r>
            <a:r>
              <a:rPr lang="en-US" altLang="en-US" sz="2400"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phân</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quyền</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cho</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từng</a:t>
            </a:r>
            <a:r>
              <a:rPr lang="en-US" altLang="en-US" sz="2400" b="1" i="1" dirty="0">
                <a:latin typeface="Times New Roman" panose="02020603050405020304" pitchFamily="18" charset="0"/>
                <a:cs typeface="Times New Roman" panose="02020603050405020304" pitchFamily="18" charset="0"/>
              </a:rPr>
              <a:t> SBU ở </a:t>
            </a:r>
            <a:r>
              <a:rPr lang="en-US" altLang="en-US" sz="2400" b="1" i="1" dirty="0" err="1">
                <a:latin typeface="Times New Roman" panose="02020603050405020304" pitchFamily="18" charset="0"/>
                <a:cs typeface="Times New Roman" panose="02020603050405020304" pitchFamily="18" charset="0"/>
              </a:rPr>
              <a:t>mỗi</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quốc</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gia</a:t>
            </a:r>
            <a:r>
              <a:rPr lang="en-US" altLang="en-US" sz="2400" b="1" i="1"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nhằm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đạt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được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sự</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tối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hóa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đáp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ứng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nhu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cầu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địa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phương</a:t>
            </a:r>
            <a:r>
              <a:rPr lang="en-US" altLang="en-US" sz="2400" dirty="0">
                <a:latin typeface="Times New Roman" panose="02020603050405020304" pitchFamily="18" charset="0"/>
                <a:cs typeface="Times New Roman" panose="02020603050405020304" pitchFamily="18" charset="0"/>
              </a:rPr>
              <a:t>. </a:t>
            </a:r>
          </a:p>
          <a:p>
            <a:pPr algn="just">
              <a:lnSpc>
                <a:spcPct val="150000"/>
              </a:lnSpc>
              <a:buFont typeface="Wingdings" panose="05000000000000000000" pitchFamily="2" charset="2"/>
              <a:buChar char="à"/>
            </a:pPr>
            <a:r>
              <a:rPr lang="en-US" altLang="en-US" sz="2400" dirty="0" err="1">
                <a:latin typeface="Times New Roman" panose="02020603050405020304" pitchFamily="18" charset="0"/>
                <a:cs typeface="Times New Roman" panose="02020603050405020304" pitchFamily="18" charset="0"/>
              </a:rPr>
              <a:t>Tập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trung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vào</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sự</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cạnh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tranh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trong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từng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thị</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trường</a:t>
            </a:r>
            <a:r>
              <a:rPr lang="en-US" altLang="en-US" sz="2400" dirty="0">
                <a:latin typeface="Times New Roman" panose="02020603050405020304" pitchFamily="18" charset="0"/>
                <a:cs typeface="Times New Roman" panose="02020603050405020304" pitchFamily="18" charset="0"/>
              </a:rPr>
              <a:t> QG </a:t>
            </a:r>
            <a:r>
              <a:rPr lang="en-US" altLang="en-US" sz="2400" dirty="0" err="1">
                <a:latin typeface="Times New Roman" panose="02020603050405020304" pitchFamily="18" charset="0"/>
                <a:cs typeface="Times New Roman" panose="02020603050405020304" pitchFamily="18" charset="0"/>
              </a:rPr>
              <a:t>và</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phân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đoạn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thị</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trường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theo</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biên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giới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giữa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QG </a:t>
            </a:r>
            <a:r>
              <a:rPr lang="en-US" altLang="en-US" sz="2400" dirty="0" err="1">
                <a:latin typeface="Times New Roman" panose="02020603050405020304" pitchFamily="18" charset="0"/>
                <a:cs typeface="Times New Roman" panose="02020603050405020304" pitchFamily="18" charset="0"/>
              </a:rPr>
              <a:t>đó</a:t>
            </a:r>
            <a:r>
              <a:rPr lang="en-US" altLang="en-US" sz="2400" dirty="0">
                <a:latin typeface="Times New Roman" panose="02020603050405020304" pitchFamily="18" charset="0"/>
                <a:cs typeface="Times New Roman" panose="02020603050405020304" pitchFamily="18" charset="0"/>
              </a:rPr>
              <a:t>.</a:t>
            </a:r>
          </a:p>
          <a:p>
            <a:pPr algn="just">
              <a:lnSpc>
                <a:spcPct val="150000"/>
              </a:lnSpc>
              <a:buFont typeface="Wingdings" panose="05000000000000000000" pitchFamily="2" charset="2"/>
              <a:buChar char="à"/>
            </a:pPr>
            <a:r>
              <a:rPr lang="en-US" altLang="en-US" sz="2400" dirty="0" err="1">
                <a:latin typeface="Times New Roman" panose="02020603050405020304" pitchFamily="18" charset="0"/>
                <a:cs typeface="Times New Roman" panose="02020603050405020304" pitchFamily="18" charset="0"/>
              </a:rPr>
              <a:t>Cố</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gắng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thỏa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mãn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tốt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nhất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nhu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cầu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khác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biệt</a:t>
            </a:r>
            <a:r>
              <a:rPr lang="en-US" altLang="en-US" sz="2400" dirty="0">
                <a:latin typeface="Times New Roman" panose="02020603050405020304" pitchFamily="18" charset="0"/>
                <a:cs typeface="Times New Roman" panose="02020603050405020304" pitchFamily="18" charset="0"/>
              </a:rPr>
              <a:t> ở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địa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phương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biệt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hóa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cung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cấp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sản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phẩm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đến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chiến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lược</a:t>
            </a:r>
            <a:r>
              <a:rPr lang="en-US" altLang="en-US" sz="2400" dirty="0">
                <a:latin typeface="Times New Roman" panose="02020603050405020304" pitchFamily="18" charset="0"/>
                <a:cs typeface="Times New Roman" panose="02020603050405020304" pitchFamily="18" charset="0"/>
              </a:rPr>
              <a:t> marketing </a:t>
            </a:r>
            <a:r>
              <a:rPr lang="en-US" altLang="en-US" sz="2400" dirty="0" err="1">
                <a:latin typeface="Times New Roman" panose="02020603050405020304" pitchFamily="18" charset="0"/>
                <a:cs typeface="Times New Roman" panose="02020603050405020304" pitchFamily="18" charset="0"/>
              </a:rPr>
              <a:t>để</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phù</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hợp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với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điều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kiện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nhu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cầu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khác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biệt</a:t>
            </a:r>
            <a:r>
              <a:rPr lang="en-US" altLang="en-US" sz="2400" dirty="0">
                <a:latin typeface="Times New Roman" panose="02020603050405020304" pitchFamily="18" charset="0"/>
                <a:cs typeface="Times New Roman" panose="02020603050405020304" pitchFamily="18" charset="0"/>
              </a:rPr>
              <a:t> ở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quốc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khác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nhau</a:t>
            </a:r>
            <a:r>
              <a:rPr lang="en-US" altLang="en-US" sz="2400" dirty="0">
                <a:latin typeface="Times New Roman" panose="02020603050405020304" pitchFamily="18" charset="0"/>
                <a:cs typeface="Times New Roman" panose="02020603050405020304" pitchFamily="18" charset="0"/>
              </a:rPr>
              <a:t>. </a:t>
            </a:r>
          </a:p>
        </p:txBody>
      </p:sp>
      <p:sp>
        <p:nvSpPr>
          <p:cNvPr id="9" name="Rectangle 8">
            <a:extLst>
              <a:ext uri="{FF2B5EF4-FFF2-40B4-BE49-F238E27FC236}">
                <a16:creationId xmlns:a16="http://schemas.microsoft.com/office/drawing/2014/main" id="{1FA8E83A-1F33-400B-861B-BA105B4345F5}"/>
              </a:ext>
            </a:extLst>
          </p:cNvPr>
          <p:cNvSpPr/>
          <p:nvPr/>
        </p:nvSpPr>
        <p:spPr>
          <a:xfrm>
            <a:off x="3672617" y="439382"/>
            <a:ext cx="3980577" cy="523220"/>
          </a:xfrm>
          <a:prstGeom prst="rect">
            <a:avLst/>
          </a:prstGeom>
        </p:spPr>
        <p:txBody>
          <a:bodyPr wrap="none">
            <a:spAutoFit/>
          </a:bodyPr>
          <a:lstStyle/>
          <a:p>
            <a:pPr defTabSz="895350"/>
            <a:r>
              <a:rPr lang="en-US" altLang="en-US" sz="2800" b="1" dirty="0">
                <a:latin typeface="Times New Roman" panose="02020603050405020304" pitchFamily="18" charset="0"/>
                <a:ea typeface="+mj-ea"/>
                <a:cs typeface="Times New Roman" panose="02020603050405020304" pitchFamily="18" charset="0"/>
              </a:rPr>
              <a:t>3 </a:t>
            </a:r>
            <a:r>
              <a:rPr lang="en-US" altLang="en-US" sz="2800" b="1" dirty="0" err="1">
                <a:latin typeface="Times New Roman" panose="02020603050405020304" pitchFamily="18" charset="0"/>
                <a:ea typeface="+mj-ea"/>
                <a:cs typeface="Times New Roman" panose="02020603050405020304" pitchFamily="18" charset="0"/>
              </a:rPr>
              <a:t>Chiến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lược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đa</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quốc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gia</a:t>
            </a:r>
            <a:endParaRPr lang="en-US" altLang="en-US" sz="2800" b="1" dirty="0">
              <a:latin typeface="Times New Roman" panose="02020603050405020304" pitchFamily="18" charset="0"/>
              <a:ea typeface="+mj-ea"/>
              <a:cs typeface="Times New Roman" panose="02020603050405020304" pitchFamily="18" charset="0"/>
            </a:endParaRPr>
          </a:p>
        </p:txBody>
      </p:sp>
      <p:sp>
        <p:nvSpPr>
          <p:cNvPr id="5" name="Slide Number Placeholder 3">
            <a:extLst>
              <a:ext uri="{FF2B5EF4-FFF2-40B4-BE49-F238E27FC236}">
                <a16:creationId xmlns:a16="http://schemas.microsoft.com/office/drawing/2014/main" id="{CAD1F2A9-063D-46E8-9FC1-E7F7166795F4}"/>
              </a:ext>
            </a:extLst>
          </p:cNvPr>
          <p:cNvSpPr txBox="1">
            <a:spLocks/>
          </p:cNvSpPr>
          <p:nvPr/>
        </p:nvSpPr>
        <p:spPr>
          <a:xfrm>
            <a:off x="8763000" y="6351994"/>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44</a:t>
            </a:fld>
            <a:endParaRPr lang="en-US" altLang="en-US" sz="1200" dirty="0"/>
          </a:p>
        </p:txBody>
      </p:sp>
    </p:spTree>
    <p:extLst>
      <p:ext uri="{BB962C8B-B14F-4D97-AF65-F5344CB8AC3E}">
        <p14:creationId xmlns:p14="http://schemas.microsoft.com/office/powerpoint/2010/main" val="3709944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500"/>
                                        <p:tgtEl>
                                          <p:spTgt spid="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wipe(left)">
                                      <p:cBhvr>
                                        <p:cTn id="12" dur="500"/>
                                        <p:tgtEl>
                                          <p:spTgt spid="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wipe(left)">
                                      <p:cBhvr>
                                        <p:cTn id="17"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Slide Number Placeholder 5">
            <a:extLst>
              <a:ext uri="{FF2B5EF4-FFF2-40B4-BE49-F238E27FC236}">
                <a16:creationId xmlns:a16="http://schemas.microsoft.com/office/drawing/2014/main" id="{555E6759-9874-4890-BB23-62510933B5AE}"/>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C1DC441-470F-4696-9542-2BBF474EDAF9}" type="slidenum">
              <a:rPr lang="en-US" altLang="en-US" smtClean="0">
                <a:solidFill>
                  <a:srgbClr val="FFFFFF"/>
                </a:solidFill>
                <a:latin typeface="Rockwell" panose="02060603020205020403" pitchFamily="18" charset="0"/>
              </a:rPr>
              <a:pPr/>
              <a:t>45</a:t>
            </a:fld>
            <a:endParaRPr lang="en-US" altLang="en-US">
              <a:solidFill>
                <a:srgbClr val="FFFFFF"/>
              </a:solidFill>
              <a:latin typeface="Rockwell" panose="02060603020205020403" pitchFamily="18" charset="0"/>
            </a:endParaRPr>
          </a:p>
        </p:txBody>
      </p:sp>
      <p:sp>
        <p:nvSpPr>
          <p:cNvPr id="10" name="Rectangle 9">
            <a:extLst>
              <a:ext uri="{FF2B5EF4-FFF2-40B4-BE49-F238E27FC236}">
                <a16:creationId xmlns:a16="http://schemas.microsoft.com/office/drawing/2014/main" id="{196456B8-5C60-40C5-896B-3F202FE0EFD3}"/>
              </a:ext>
            </a:extLst>
          </p:cNvPr>
          <p:cNvSpPr/>
          <p:nvPr/>
        </p:nvSpPr>
        <p:spPr>
          <a:xfrm>
            <a:off x="4328399" y="286615"/>
            <a:ext cx="3980577" cy="523220"/>
          </a:xfrm>
          <a:prstGeom prst="rect">
            <a:avLst/>
          </a:prstGeom>
        </p:spPr>
        <p:txBody>
          <a:bodyPr wrap="none">
            <a:spAutoFit/>
          </a:bodyPr>
          <a:lstStyle/>
          <a:p>
            <a:pPr defTabSz="895350"/>
            <a:r>
              <a:rPr lang="en-US" altLang="en-US" sz="2800" b="1" dirty="0">
                <a:latin typeface="Times New Roman" panose="02020603050405020304" pitchFamily="18" charset="0"/>
                <a:ea typeface="+mj-ea"/>
                <a:cs typeface="Times New Roman" panose="02020603050405020304" pitchFamily="18" charset="0"/>
              </a:rPr>
              <a:t>3 </a:t>
            </a:r>
            <a:r>
              <a:rPr lang="en-US" altLang="en-US" sz="2800" b="1" dirty="0" err="1">
                <a:latin typeface="Times New Roman" panose="02020603050405020304" pitchFamily="18" charset="0"/>
                <a:ea typeface="+mj-ea"/>
                <a:cs typeface="Times New Roman" panose="02020603050405020304" pitchFamily="18" charset="0"/>
              </a:rPr>
              <a:t>Chiến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lược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đa</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quốc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gia</a:t>
            </a:r>
            <a:endParaRPr lang="en-US" altLang="en-US" sz="2800" b="1" dirty="0">
              <a:latin typeface="Times New Roman" panose="02020603050405020304" pitchFamily="18" charset="0"/>
              <a:ea typeface="+mj-ea"/>
              <a:cs typeface="Times New Roman" panose="02020603050405020304" pitchFamily="18" charset="0"/>
            </a:endParaRPr>
          </a:p>
        </p:txBody>
      </p:sp>
      <p:sp>
        <p:nvSpPr>
          <p:cNvPr id="8" name="Text Placeholder 2">
            <a:extLst>
              <a:ext uri="{FF2B5EF4-FFF2-40B4-BE49-F238E27FC236}">
                <a16:creationId xmlns:a16="http://schemas.microsoft.com/office/drawing/2014/main" id="{2D186F22-F8C4-4F95-8BF0-678DAE014B8F}"/>
              </a:ext>
            </a:extLst>
          </p:cNvPr>
          <p:cNvSpPr txBox="1">
            <a:spLocks/>
          </p:cNvSpPr>
          <p:nvPr/>
        </p:nvSpPr>
        <p:spPr bwMode="auto">
          <a:xfrm>
            <a:off x="1473200" y="903267"/>
            <a:ext cx="4040188" cy="5365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r>
              <a:rPr lang="en-US" altLang="en-US" b="1" dirty="0" err="1">
                <a:latin typeface="Times New Roman" panose="02020603050405020304" pitchFamily="18" charset="0"/>
                <a:cs typeface="Times New Roman" panose="02020603050405020304" pitchFamily="18" charset="0"/>
              </a:rPr>
              <a:t>Lợi</a:t>
            </a:r>
            <a:r>
              <a:rPr lang="en-US" altLang="en-US" b="1" dirty="0">
                <a:latin typeface="Times New Roman" panose="02020603050405020304" pitchFamily="18" charset="0"/>
                <a:cs typeface="Times New Roman" panose="02020603050405020304" pitchFamily="18" charset="0"/>
              </a:rPr>
              <a:t> </a:t>
            </a:r>
            <a:r>
              <a:rPr lang="en-US" altLang="en-US" b="1" dirty="0" err="1">
                <a:latin typeface="Times New Roman" panose="02020603050405020304" pitchFamily="18" charset="0"/>
                <a:cs typeface="Times New Roman" panose="02020603050405020304" pitchFamily="18" charset="0"/>
              </a:rPr>
              <a:t>thế</a:t>
            </a:r>
            <a:endParaRPr lang="en-US" altLang="en-US" b="1" dirty="0">
              <a:latin typeface="Times New Roman" panose="02020603050405020304" pitchFamily="18" charset="0"/>
              <a:cs typeface="Times New Roman" panose="02020603050405020304" pitchFamily="18" charset="0"/>
            </a:endParaRPr>
          </a:p>
        </p:txBody>
      </p:sp>
      <p:sp>
        <p:nvSpPr>
          <p:cNvPr id="9" name="Content Placeholder 3">
            <a:extLst>
              <a:ext uri="{FF2B5EF4-FFF2-40B4-BE49-F238E27FC236}">
                <a16:creationId xmlns:a16="http://schemas.microsoft.com/office/drawing/2014/main" id="{37392E99-7BC5-43BB-A35C-6793966092B6}"/>
              </a:ext>
            </a:extLst>
          </p:cNvPr>
          <p:cNvSpPr txBox="1">
            <a:spLocks/>
          </p:cNvSpPr>
          <p:nvPr/>
        </p:nvSpPr>
        <p:spPr>
          <a:xfrm>
            <a:off x="1473200" y="1520805"/>
            <a:ext cx="4040188" cy="2347912"/>
          </a:xfrm>
          <a:prstGeom prst="rect">
            <a:avLst/>
          </a:prstGeom>
          <a:solidFill>
            <a:srgbClr val="FFCCCC"/>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300"/>
              </a:spcBef>
              <a:buFontTx/>
              <a:buChar char="-"/>
            </a:pPr>
            <a:r>
              <a:rPr lang="en-US" altLang="en-US" sz="2400">
                <a:latin typeface="Times New Roman" panose="02020603050405020304" pitchFamily="18" charset="0"/>
                <a:cs typeface="Times New Roman" panose="02020603050405020304" pitchFamily="18" charset="0"/>
              </a:rPr>
              <a:t>Mở rộng thị phần ở QG</a:t>
            </a:r>
          </a:p>
          <a:p>
            <a:pPr marL="0" indent="0">
              <a:lnSpc>
                <a:spcPct val="150000"/>
              </a:lnSpc>
              <a:spcBef>
                <a:spcPts val="300"/>
              </a:spcBef>
              <a:buFontTx/>
              <a:buChar char="-"/>
            </a:pPr>
            <a:r>
              <a:rPr lang="en-US" altLang="en-US" sz="2400">
                <a:latin typeface="Times New Roman" panose="02020603050405020304" pitchFamily="18" charset="0"/>
                <a:cs typeface="Times New Roman" panose="02020603050405020304" pitchFamily="18" charset="0"/>
              </a:rPr>
              <a:t>Phản ứng cạnh tranh tốt hơn với đối thủ địa phương do đáp ứng tốt nhu cầu khách hàng. </a:t>
            </a:r>
          </a:p>
        </p:txBody>
      </p:sp>
      <p:sp>
        <p:nvSpPr>
          <p:cNvPr id="11" name="Text Placeholder 4">
            <a:extLst>
              <a:ext uri="{FF2B5EF4-FFF2-40B4-BE49-F238E27FC236}">
                <a16:creationId xmlns:a16="http://schemas.microsoft.com/office/drawing/2014/main" id="{BA6EB5AB-40DA-4BE3-BC2B-BACC7C8C7C01}"/>
              </a:ext>
            </a:extLst>
          </p:cNvPr>
          <p:cNvSpPr txBox="1">
            <a:spLocks/>
          </p:cNvSpPr>
          <p:nvPr/>
        </p:nvSpPr>
        <p:spPr bwMode="auto">
          <a:xfrm>
            <a:off x="5622925" y="900092"/>
            <a:ext cx="5013325" cy="5365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r>
              <a:rPr lang="en-US" altLang="en-US" b="1" dirty="0" err="1">
                <a:latin typeface="Times New Roman" panose="02020603050405020304" pitchFamily="18" charset="0"/>
                <a:cs typeface="Times New Roman" panose="02020603050405020304" pitchFamily="18" charset="0"/>
              </a:rPr>
              <a:t>Hạn</a:t>
            </a:r>
            <a:r>
              <a:rPr lang="en-US" altLang="en-US" b="1" dirty="0">
                <a:latin typeface="Times New Roman" panose="02020603050405020304" pitchFamily="18" charset="0"/>
                <a:cs typeface="Times New Roman" panose="02020603050405020304" pitchFamily="18" charset="0"/>
              </a:rPr>
              <a:t> </a:t>
            </a:r>
            <a:r>
              <a:rPr lang="en-US" altLang="en-US" b="1" dirty="0" err="1">
                <a:latin typeface="Times New Roman" panose="02020603050405020304" pitchFamily="18" charset="0"/>
                <a:cs typeface="Times New Roman" panose="02020603050405020304" pitchFamily="18" charset="0"/>
              </a:rPr>
              <a:t>chế</a:t>
            </a:r>
            <a:endParaRPr lang="en-US" altLang="en-US" b="1" dirty="0">
              <a:latin typeface="Times New Roman" panose="02020603050405020304" pitchFamily="18" charset="0"/>
              <a:cs typeface="Times New Roman" panose="02020603050405020304" pitchFamily="18" charset="0"/>
            </a:endParaRPr>
          </a:p>
        </p:txBody>
      </p:sp>
      <p:sp>
        <p:nvSpPr>
          <p:cNvPr id="12" name="Content Placeholder 5">
            <a:extLst>
              <a:ext uri="{FF2B5EF4-FFF2-40B4-BE49-F238E27FC236}">
                <a16:creationId xmlns:a16="http://schemas.microsoft.com/office/drawing/2014/main" id="{281104CF-B4B5-4B90-982F-3E3118BB6CCC}"/>
              </a:ext>
            </a:extLst>
          </p:cNvPr>
          <p:cNvSpPr txBox="1">
            <a:spLocks/>
          </p:cNvSpPr>
          <p:nvPr/>
        </p:nvSpPr>
        <p:spPr>
          <a:xfrm>
            <a:off x="5661025" y="1520805"/>
            <a:ext cx="5013325" cy="5200650"/>
          </a:xfrm>
          <a:prstGeom prst="rect">
            <a:avLst/>
          </a:prstGeom>
          <a:solidFill>
            <a:srgbClr val="FFCCCC"/>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300"/>
              </a:spcBef>
              <a:spcAft>
                <a:spcPts val="300"/>
              </a:spcAft>
              <a:buFontTx/>
              <a:buChar char="-"/>
            </a:pPr>
            <a:r>
              <a:rPr lang="en-US" altLang="en-US" sz="2400">
                <a:latin typeface="Times New Roman" panose="02020603050405020304" pitchFamily="18" charset="0"/>
                <a:cs typeface="Times New Roman" panose="02020603050405020304" pitchFamily="18" charset="0"/>
              </a:rPr>
              <a:t>Không đạt hiệu suất do lợi thế kinh tế theo quy mô và hiệu ứng đường cong  kinh nghiệm; chi phí thực hiện có thể lớn. </a:t>
            </a:r>
          </a:p>
          <a:p>
            <a:pPr marL="0" indent="0">
              <a:lnSpc>
                <a:spcPct val="150000"/>
              </a:lnSpc>
              <a:spcBef>
                <a:spcPts val="300"/>
              </a:spcBef>
              <a:spcAft>
                <a:spcPts val="300"/>
              </a:spcAft>
              <a:buFontTx/>
              <a:buChar char="-"/>
            </a:pPr>
            <a:r>
              <a:rPr lang="en-US" altLang="en-US" sz="2400">
                <a:latin typeface="Times New Roman" panose="02020603050405020304" pitchFamily="18" charset="0"/>
                <a:cs typeface="Times New Roman" panose="02020603050405020304" pitchFamily="18" charset="0"/>
              </a:rPr>
              <a:t>Có thể dẫn đến sự mất kiểm soát các SBU địa phương khi mức độ tự chủ cao </a:t>
            </a:r>
          </a:p>
          <a:p>
            <a:pPr marL="0" indent="0">
              <a:lnSpc>
                <a:spcPct val="150000"/>
              </a:lnSpc>
              <a:spcBef>
                <a:spcPts val="300"/>
              </a:spcBef>
              <a:spcAft>
                <a:spcPts val="300"/>
              </a:spcAft>
              <a:buFontTx/>
              <a:buChar char="-"/>
            </a:pPr>
            <a:r>
              <a:rPr lang="en-US" altLang="en-US" sz="2400">
                <a:latin typeface="Times New Roman" panose="02020603050405020304" pitchFamily="18" charset="0"/>
                <a:cs typeface="Times New Roman" panose="02020603050405020304" pitchFamily="18" charset="0"/>
              </a:rPr>
              <a:t>Giảm dần sự chuyển giao kinh nghiệm giữa các SBU</a:t>
            </a:r>
          </a:p>
          <a:p>
            <a:pPr marL="0" indent="0">
              <a:lnSpc>
                <a:spcPct val="150000"/>
              </a:lnSpc>
              <a:spcBef>
                <a:spcPts val="300"/>
              </a:spcBef>
              <a:spcAft>
                <a:spcPts val="300"/>
              </a:spcAft>
            </a:pPr>
            <a:endParaRPr lang="en-US" altLang="en-US" sz="2400" dirty="0">
              <a:latin typeface="Times New Roman" panose="02020603050405020304" pitchFamily="18" charset="0"/>
              <a:cs typeface="Times New Roman" panose="02020603050405020304" pitchFamily="18" charset="0"/>
            </a:endParaRPr>
          </a:p>
        </p:txBody>
      </p:sp>
      <p:sp>
        <p:nvSpPr>
          <p:cNvPr id="13" name="Slide Number Placeholder 3">
            <a:extLst>
              <a:ext uri="{FF2B5EF4-FFF2-40B4-BE49-F238E27FC236}">
                <a16:creationId xmlns:a16="http://schemas.microsoft.com/office/drawing/2014/main" id="{0D1E6172-D776-43B4-818C-33351A36C62C}"/>
              </a:ext>
            </a:extLst>
          </p:cNvPr>
          <p:cNvSpPr txBox="1">
            <a:spLocks/>
          </p:cNvSpPr>
          <p:nvPr/>
        </p:nvSpPr>
        <p:spPr>
          <a:xfrm>
            <a:off x="8763000" y="636070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45</a:t>
            </a:fld>
            <a:endParaRPr lang="en-US" altLang="en-US" sz="1200" dirty="0"/>
          </a:p>
        </p:txBody>
      </p:sp>
    </p:spTree>
    <p:extLst>
      <p:ext uri="{BB962C8B-B14F-4D97-AF65-F5344CB8AC3E}">
        <p14:creationId xmlns:p14="http://schemas.microsoft.com/office/powerpoint/2010/main" val="9760945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Slide Number Placeholder 5">
            <a:extLst>
              <a:ext uri="{FF2B5EF4-FFF2-40B4-BE49-F238E27FC236}">
                <a16:creationId xmlns:a16="http://schemas.microsoft.com/office/drawing/2014/main" id="{5F5CE892-4361-4DF4-AA09-B3C0D9A9C98D}"/>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80FB42A-C251-4C65-B4FA-3F5597CCE2D5}" type="slidenum">
              <a:rPr lang="en-US" altLang="en-US" smtClean="0">
                <a:solidFill>
                  <a:srgbClr val="FFFFFF"/>
                </a:solidFill>
                <a:latin typeface="Rockwell" panose="02060603020205020403" pitchFamily="18" charset="0"/>
              </a:rPr>
              <a:pPr/>
              <a:t>46</a:t>
            </a:fld>
            <a:endParaRPr lang="en-US" altLang="en-US">
              <a:solidFill>
                <a:srgbClr val="FFFFFF"/>
              </a:solidFill>
              <a:latin typeface="Rockwell" panose="02060603020205020403" pitchFamily="18" charset="0"/>
            </a:endParaRPr>
          </a:p>
        </p:txBody>
      </p:sp>
      <p:sp>
        <p:nvSpPr>
          <p:cNvPr id="11" name="Rectangle 3">
            <a:extLst>
              <a:ext uri="{FF2B5EF4-FFF2-40B4-BE49-F238E27FC236}">
                <a16:creationId xmlns:a16="http://schemas.microsoft.com/office/drawing/2014/main" id="{5B37440C-5DE9-4174-BAD1-F6C1872D2628}"/>
              </a:ext>
            </a:extLst>
          </p:cNvPr>
          <p:cNvSpPr txBox="1">
            <a:spLocks noChangeArrowheads="1"/>
          </p:cNvSpPr>
          <p:nvPr/>
        </p:nvSpPr>
        <p:spPr bwMode="auto">
          <a:xfrm>
            <a:off x="1285876" y="1143000"/>
            <a:ext cx="9618345"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15913" indent="-315913">
              <a:defRPr>
                <a:solidFill>
                  <a:schemeClr val="tx1"/>
                </a:solidFill>
                <a:latin typeface="Arial" panose="020B0604020202020204" pitchFamily="34" charset="0"/>
              </a:defRPr>
            </a:lvl1pPr>
            <a:lvl2pPr marL="738188" indent="-315913">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lnSpc>
                <a:spcPct val="150000"/>
              </a:lnSpc>
              <a:spcBef>
                <a:spcPts val="300"/>
              </a:spcBef>
              <a:spcAft>
                <a:spcPts val="300"/>
              </a:spcAft>
              <a:buFont typeface="Wingdings" panose="05000000000000000000" pitchFamily="2" charset="2"/>
              <a:buChar char="q"/>
            </a:pPr>
            <a:r>
              <a:rPr lang="en-US" altLang="en-US" sz="2400" b="1" dirty="0" err="1">
                <a:solidFill>
                  <a:srgbClr val="C00000"/>
                </a:solidFill>
                <a:latin typeface="Times New Roman" panose="02020603050405020304" pitchFamily="18" charset="0"/>
                <a:cs typeface="Times New Roman" panose="02020603050405020304" pitchFamily="18" charset="0"/>
              </a:rPr>
              <a:t>Trường</a:t>
            </a:r>
            <a:r>
              <a:rPr lang="en-US" altLang="en-US" sz="2400" b="1" dirty="0">
                <a:solidFill>
                  <a:srgbClr val="C00000"/>
                </a:solidFill>
                <a:latin typeface="Times New Roman" panose="02020603050405020304" pitchFamily="18" charset="0"/>
                <a:cs typeface="Times New Roman" panose="02020603050405020304" pitchFamily="18" charset="0"/>
              </a:rPr>
              <a:t> </a:t>
            </a:r>
            <a:r>
              <a:rPr lang="en-US" altLang="en-US" sz="2400" b="1" dirty="0" err="1">
                <a:solidFill>
                  <a:srgbClr val="C00000"/>
                </a:solidFill>
                <a:latin typeface="Times New Roman" panose="02020603050405020304" pitchFamily="18" charset="0"/>
                <a:cs typeface="Times New Roman" panose="02020603050405020304" pitchFamily="18" charset="0"/>
              </a:rPr>
              <a:t>hợp</a:t>
            </a:r>
            <a:r>
              <a:rPr lang="en-US" altLang="en-US" sz="2400" b="1" dirty="0">
                <a:solidFill>
                  <a:srgbClr val="C00000"/>
                </a:solidFill>
                <a:latin typeface="Times New Roman" panose="02020603050405020304" pitchFamily="18" charset="0"/>
                <a:cs typeface="Times New Roman" panose="02020603050405020304" pitchFamily="18" charset="0"/>
              </a:rPr>
              <a:t> </a:t>
            </a:r>
            <a:r>
              <a:rPr lang="en-US" altLang="en-US" sz="2400" b="1" dirty="0" err="1">
                <a:solidFill>
                  <a:srgbClr val="C00000"/>
                </a:solidFill>
                <a:latin typeface="Times New Roman" panose="02020603050405020304" pitchFamily="18" charset="0"/>
                <a:cs typeface="Times New Roman" panose="02020603050405020304" pitchFamily="18" charset="0"/>
              </a:rPr>
              <a:t>sử</a:t>
            </a:r>
            <a:r>
              <a:rPr lang="en-US" altLang="en-US" sz="2400" b="1" dirty="0">
                <a:solidFill>
                  <a:srgbClr val="C00000"/>
                </a:solidFill>
                <a:latin typeface="Times New Roman" panose="02020603050405020304" pitchFamily="18" charset="0"/>
                <a:cs typeface="Times New Roman" panose="02020603050405020304" pitchFamily="18" charset="0"/>
              </a:rPr>
              <a:t> </a:t>
            </a:r>
            <a:r>
              <a:rPr lang="en-US" altLang="en-US" sz="2400" b="1" dirty="0" err="1">
                <a:solidFill>
                  <a:srgbClr val="C00000"/>
                </a:solidFill>
                <a:latin typeface="Times New Roman" panose="02020603050405020304" pitchFamily="18" charset="0"/>
                <a:cs typeface="Times New Roman" panose="02020603050405020304" pitchFamily="18" charset="0"/>
              </a:rPr>
              <a:t>dụng</a:t>
            </a:r>
            <a:r>
              <a:rPr lang="en-US" altLang="en-US" sz="2400" dirty="0">
                <a:latin typeface="Times New Roman" panose="02020603050405020304" pitchFamily="18" charset="0"/>
                <a:cs typeface="Times New Roman" panose="02020603050405020304" pitchFamily="18" charset="0"/>
              </a:rPr>
              <a:t>:</a:t>
            </a:r>
          </a:p>
          <a:p>
            <a:pPr lvl="1" algn="just">
              <a:lnSpc>
                <a:spcPct val="150000"/>
              </a:lnSpc>
              <a:spcBef>
                <a:spcPts val="300"/>
              </a:spcBef>
              <a:spcAft>
                <a:spcPts val="300"/>
              </a:spcAft>
              <a:buFont typeface="Wingdings" panose="05000000000000000000" pitchFamily="2" charset="2"/>
              <a:buChar char="q"/>
            </a:pPr>
            <a:r>
              <a:rPr lang="en-US" altLang="en-US" sz="2400" dirty="0" err="1">
                <a:latin typeface="Times New Roman" panose="02020603050405020304" pitchFamily="18" charset="0"/>
                <a:cs typeface="Times New Roman" panose="02020603050405020304" pitchFamily="18" charset="0"/>
              </a:rPr>
              <a:t>Ngành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hàng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có</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điểm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khác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biệt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lớn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tại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phân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đoạn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thị</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trường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địa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phương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đòi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hỏi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công</a:t>
            </a:r>
            <a:r>
              <a:rPr lang="en-US" altLang="en-US" sz="2400" dirty="0">
                <a:latin typeface="Times New Roman" panose="02020603050405020304" pitchFamily="18" charset="0"/>
                <a:cs typeface="Times New Roman" panose="02020603050405020304" pitchFamily="18" charset="0"/>
              </a:rPr>
              <a:t> ty </a:t>
            </a:r>
            <a:r>
              <a:rPr lang="en-US" altLang="en-US" sz="2400" dirty="0" err="1">
                <a:latin typeface="Times New Roman" panose="02020603050405020304" pitchFamily="18" charset="0"/>
                <a:cs typeface="Times New Roman" panose="02020603050405020304" pitchFamily="18" charset="0"/>
              </a:rPr>
              <a:t>phải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linh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hoạt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bổ</a:t>
            </a:r>
            <a:r>
              <a:rPr lang="en-US" altLang="en-US" sz="2400" dirty="0">
                <a:latin typeface="Times New Roman" panose="02020603050405020304" pitchFamily="18" charset="0"/>
                <a:cs typeface="Times New Roman" panose="02020603050405020304" pitchFamily="18" charset="0"/>
              </a:rPr>
              <a:t> sung, </a:t>
            </a:r>
            <a:r>
              <a:rPr lang="en-US" altLang="en-US" sz="2400" dirty="0" err="1">
                <a:latin typeface="Times New Roman" panose="02020603050405020304" pitchFamily="18" charset="0"/>
                <a:cs typeface="Times New Roman" panose="02020603050405020304" pitchFamily="18" charset="0"/>
              </a:rPr>
              <a:t>biến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đổi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sản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phẩm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của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mình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thỏa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mãn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yêu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cầu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tại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mỗi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thị</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trường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đó</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Ngành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hàng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ăn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uống</a:t>
            </a:r>
            <a:r>
              <a:rPr lang="en-US" altLang="en-US" sz="2400" dirty="0">
                <a:latin typeface="Times New Roman" panose="02020603050405020304" pitchFamily="18" charset="0"/>
                <a:cs typeface="Times New Roman" panose="02020603050405020304" pitchFamily="18" charset="0"/>
              </a:rPr>
              <a:t>…) </a:t>
            </a:r>
          </a:p>
          <a:p>
            <a:pPr lvl="1" algn="just">
              <a:lnSpc>
                <a:spcPct val="150000"/>
              </a:lnSpc>
              <a:spcBef>
                <a:spcPts val="300"/>
              </a:spcBef>
              <a:spcAft>
                <a:spcPts val="300"/>
              </a:spcAft>
              <a:buFont typeface="Wingdings" panose="05000000000000000000" pitchFamily="2" charset="2"/>
              <a:buChar char="q"/>
            </a:pPr>
            <a:r>
              <a:rPr lang="en-US" altLang="en-US" sz="2400" dirty="0" err="1">
                <a:latin typeface="Times New Roman" panose="02020603050405020304" pitchFamily="18" charset="0"/>
                <a:cs typeface="Times New Roman" panose="02020603050405020304" pitchFamily="18" charset="0"/>
              </a:rPr>
              <a:t>Khả</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năng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kết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hợp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hoạt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động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toàn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cầu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trong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chuỗi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giá</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trị</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của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công</a:t>
            </a:r>
            <a:r>
              <a:rPr lang="en-US" altLang="en-US" sz="2400" dirty="0">
                <a:latin typeface="Times New Roman" panose="02020603050405020304" pitchFamily="18" charset="0"/>
                <a:cs typeface="Times New Roman" panose="02020603050405020304" pitchFamily="18" charset="0"/>
              </a:rPr>
              <a:t> ty </a:t>
            </a:r>
            <a:r>
              <a:rPr lang="en-US" altLang="en-US" sz="2400" dirty="0" err="1">
                <a:latin typeface="Times New Roman" panose="02020603050405020304" pitchFamily="18" charset="0"/>
                <a:cs typeface="Times New Roman" panose="02020603050405020304" pitchFamily="18" charset="0"/>
              </a:rPr>
              <a:t>yếu</a:t>
            </a:r>
            <a:r>
              <a:rPr lang="en-US" altLang="en-US" sz="2400" dirty="0">
                <a:latin typeface="Times New Roman" panose="02020603050405020304" pitchFamily="18" charset="0"/>
                <a:cs typeface="Times New Roman" panose="02020603050405020304" pitchFamily="18" charset="0"/>
              </a:rPr>
              <a:t> do </a:t>
            </a:r>
            <a:r>
              <a:rPr lang="en-US" altLang="en-US" sz="2400" dirty="0" err="1">
                <a:latin typeface="Times New Roman" panose="02020603050405020304" pitchFamily="18" charset="0"/>
                <a:cs typeface="Times New Roman" panose="02020603050405020304" pitchFamily="18" charset="0"/>
              </a:rPr>
              <a:t>đặc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thù</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sản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phẩm</a:t>
            </a:r>
            <a:r>
              <a:rPr lang="en-US" altLang="en-US" sz="2400" dirty="0">
                <a:latin typeface="Times New Roman" panose="02020603050405020304" pitchFamily="18" charset="0"/>
                <a:cs typeface="Times New Roman" panose="02020603050405020304" pitchFamily="18" charset="0"/>
              </a:rPr>
              <a:t>. </a:t>
            </a:r>
          </a:p>
          <a:p>
            <a:pPr lvl="1" algn="just">
              <a:lnSpc>
                <a:spcPct val="150000"/>
              </a:lnSpc>
              <a:spcBef>
                <a:spcPts val="300"/>
              </a:spcBef>
              <a:spcAft>
                <a:spcPts val="300"/>
              </a:spcAft>
              <a:buFont typeface="Wingdings" panose="05000000000000000000" pitchFamily="2" charset="2"/>
              <a:buChar char="q"/>
            </a:pPr>
            <a:endParaRPr lang="en-US" altLang="en-US" sz="2400" dirty="0">
              <a:latin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AB48582F-202F-46FD-B9A7-A1B8AB7A6FFF}"/>
              </a:ext>
            </a:extLst>
          </p:cNvPr>
          <p:cNvSpPr/>
          <p:nvPr/>
        </p:nvSpPr>
        <p:spPr>
          <a:xfrm>
            <a:off x="3811162" y="515236"/>
            <a:ext cx="3980577" cy="523220"/>
          </a:xfrm>
          <a:prstGeom prst="rect">
            <a:avLst/>
          </a:prstGeom>
        </p:spPr>
        <p:txBody>
          <a:bodyPr wrap="none">
            <a:spAutoFit/>
          </a:bodyPr>
          <a:lstStyle/>
          <a:p>
            <a:pPr defTabSz="895350"/>
            <a:r>
              <a:rPr lang="en-US" altLang="en-US" sz="2800" b="1" dirty="0">
                <a:latin typeface="Times New Roman" panose="02020603050405020304" pitchFamily="18" charset="0"/>
                <a:ea typeface="+mj-ea"/>
                <a:cs typeface="Times New Roman" panose="02020603050405020304" pitchFamily="18" charset="0"/>
              </a:rPr>
              <a:t>3 </a:t>
            </a:r>
            <a:r>
              <a:rPr lang="en-US" altLang="en-US" sz="2800" b="1" dirty="0" err="1">
                <a:latin typeface="Times New Roman" panose="02020603050405020304" pitchFamily="18" charset="0"/>
                <a:ea typeface="+mj-ea"/>
                <a:cs typeface="Times New Roman" panose="02020603050405020304" pitchFamily="18" charset="0"/>
              </a:rPr>
              <a:t>Chiến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lược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đa</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quốc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gia</a:t>
            </a:r>
            <a:endParaRPr lang="en-US" altLang="en-US" sz="2800" b="1" dirty="0">
              <a:latin typeface="Times New Roman" panose="02020603050405020304" pitchFamily="18" charset="0"/>
              <a:ea typeface="+mj-ea"/>
              <a:cs typeface="Times New Roman" panose="02020603050405020304" pitchFamily="18" charset="0"/>
            </a:endParaRPr>
          </a:p>
        </p:txBody>
      </p:sp>
      <p:sp>
        <p:nvSpPr>
          <p:cNvPr id="5" name="Slide Number Placeholder 3">
            <a:extLst>
              <a:ext uri="{FF2B5EF4-FFF2-40B4-BE49-F238E27FC236}">
                <a16:creationId xmlns:a16="http://schemas.microsoft.com/office/drawing/2014/main" id="{8AE1C7C1-5786-4982-AE87-02BC1EBCD8FA}"/>
              </a:ext>
            </a:extLst>
          </p:cNvPr>
          <p:cNvSpPr txBox="1">
            <a:spLocks/>
          </p:cNvSpPr>
          <p:nvPr/>
        </p:nvSpPr>
        <p:spPr>
          <a:xfrm>
            <a:off x="8763000" y="6360701"/>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46</a:t>
            </a:fld>
            <a:endParaRPr lang="en-US" altLang="en-US" sz="1200" dirty="0"/>
          </a:p>
        </p:txBody>
      </p:sp>
    </p:spTree>
    <p:extLst>
      <p:ext uri="{BB962C8B-B14F-4D97-AF65-F5344CB8AC3E}">
        <p14:creationId xmlns:p14="http://schemas.microsoft.com/office/powerpoint/2010/main" val="19683301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500"/>
                                        <p:tgtEl>
                                          <p:spTgt spid="11">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
                                            <p:txEl>
                                              <p:pRg st="1" end="1"/>
                                            </p:txEl>
                                          </p:spTgt>
                                        </p:tgtEl>
                                        <p:attrNameLst>
                                          <p:attrName>style.visibility</p:attrName>
                                        </p:attrNameLst>
                                      </p:cBhvr>
                                      <p:to>
                                        <p:strVal val="visible"/>
                                      </p:to>
                                    </p:set>
                                    <p:animEffect transition="in" filter="wipe(left)">
                                      <p:cBhvr>
                                        <p:cTn id="10" dur="500"/>
                                        <p:tgtEl>
                                          <p:spTgt spid="11">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animEffect transition="in" filter="wipe(left)">
                                      <p:cBhvr>
                                        <p:cTn id="13"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035" name="Straight Arrow Connector 5">
            <a:extLst>
              <a:ext uri="{FF2B5EF4-FFF2-40B4-BE49-F238E27FC236}">
                <a16:creationId xmlns:a16="http://schemas.microsoft.com/office/drawing/2014/main" id="{3AD11A2B-E722-4486-AF88-3298E47F697A}"/>
              </a:ext>
            </a:extLst>
          </p:cNvPr>
          <p:cNvCxnSpPr>
            <a:cxnSpLocks noChangeShapeType="1"/>
          </p:cNvCxnSpPr>
          <p:nvPr/>
        </p:nvCxnSpPr>
        <p:spPr bwMode="auto">
          <a:xfrm>
            <a:off x="2724151" y="5749925"/>
            <a:ext cx="7173913" cy="0"/>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036" name="Straight Arrow Connector 6">
            <a:extLst>
              <a:ext uri="{FF2B5EF4-FFF2-40B4-BE49-F238E27FC236}">
                <a16:creationId xmlns:a16="http://schemas.microsoft.com/office/drawing/2014/main" id="{47DF7614-416A-4ED4-95DC-5DC463F7EFBC}"/>
              </a:ext>
            </a:extLst>
          </p:cNvPr>
          <p:cNvCxnSpPr>
            <a:cxnSpLocks noChangeShapeType="1"/>
          </p:cNvCxnSpPr>
          <p:nvPr/>
        </p:nvCxnSpPr>
        <p:spPr bwMode="auto">
          <a:xfrm flipV="1">
            <a:off x="2724150" y="1152525"/>
            <a:ext cx="0" cy="4597400"/>
          </a:xfrm>
          <a:prstGeom prst="straightConnector1">
            <a:avLst/>
          </a:prstGeom>
          <a:noFill/>
          <a:ln w="2857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037" name="TextBox 7">
            <a:extLst>
              <a:ext uri="{FF2B5EF4-FFF2-40B4-BE49-F238E27FC236}">
                <a16:creationId xmlns:a16="http://schemas.microsoft.com/office/drawing/2014/main" id="{3304861D-4C98-4945-B7F2-8B4C3793F458}"/>
              </a:ext>
            </a:extLst>
          </p:cNvPr>
          <p:cNvSpPr txBox="1">
            <a:spLocks noChangeArrowheads="1"/>
          </p:cNvSpPr>
          <p:nvPr/>
        </p:nvSpPr>
        <p:spPr bwMode="auto">
          <a:xfrm>
            <a:off x="4733925" y="5753100"/>
            <a:ext cx="3398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b="1">
                <a:solidFill>
                  <a:srgbClr val="FF3300"/>
                </a:solidFill>
              </a:rPr>
              <a:t>Áp lực thích ứng địa phương</a:t>
            </a:r>
          </a:p>
        </p:txBody>
      </p:sp>
      <p:sp>
        <p:nvSpPr>
          <p:cNvPr id="44038" name="TextBox 8">
            <a:extLst>
              <a:ext uri="{FF2B5EF4-FFF2-40B4-BE49-F238E27FC236}">
                <a16:creationId xmlns:a16="http://schemas.microsoft.com/office/drawing/2014/main" id="{6741B564-901F-4602-923C-96C4B53F45C9}"/>
              </a:ext>
            </a:extLst>
          </p:cNvPr>
          <p:cNvSpPr txBox="1">
            <a:spLocks noChangeArrowheads="1"/>
          </p:cNvSpPr>
          <p:nvPr/>
        </p:nvSpPr>
        <p:spPr bwMode="auto">
          <a:xfrm>
            <a:off x="2160886" y="2224088"/>
            <a:ext cx="461665"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b="1">
                <a:solidFill>
                  <a:srgbClr val="FF3300"/>
                </a:solidFill>
              </a:rPr>
              <a:t>Áp lực hội nhập toàn cầu</a:t>
            </a:r>
          </a:p>
        </p:txBody>
      </p:sp>
      <p:sp>
        <p:nvSpPr>
          <p:cNvPr id="44039" name="TextBox 9">
            <a:extLst>
              <a:ext uri="{FF2B5EF4-FFF2-40B4-BE49-F238E27FC236}">
                <a16:creationId xmlns:a16="http://schemas.microsoft.com/office/drawing/2014/main" id="{C8BB88F5-5B82-4A4C-BE60-E67A8DB2B011}"/>
              </a:ext>
            </a:extLst>
          </p:cNvPr>
          <p:cNvSpPr txBox="1">
            <a:spLocks noChangeArrowheads="1"/>
          </p:cNvSpPr>
          <p:nvPr/>
        </p:nvSpPr>
        <p:spPr bwMode="auto">
          <a:xfrm>
            <a:off x="2191049" y="1211263"/>
            <a:ext cx="461665"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Mạnh</a:t>
            </a:r>
          </a:p>
        </p:txBody>
      </p:sp>
      <p:sp>
        <p:nvSpPr>
          <p:cNvPr id="44040" name="TextBox 10">
            <a:extLst>
              <a:ext uri="{FF2B5EF4-FFF2-40B4-BE49-F238E27FC236}">
                <a16:creationId xmlns:a16="http://schemas.microsoft.com/office/drawing/2014/main" id="{9A5553E7-BCD3-4506-9E7B-2837917CD931}"/>
              </a:ext>
            </a:extLst>
          </p:cNvPr>
          <p:cNvSpPr txBox="1">
            <a:spLocks noChangeArrowheads="1"/>
          </p:cNvSpPr>
          <p:nvPr/>
        </p:nvSpPr>
        <p:spPr bwMode="auto">
          <a:xfrm>
            <a:off x="2118024" y="5183188"/>
            <a:ext cx="461665"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Yếu</a:t>
            </a:r>
          </a:p>
        </p:txBody>
      </p:sp>
      <p:sp>
        <p:nvSpPr>
          <p:cNvPr id="44041" name="TextBox 11">
            <a:extLst>
              <a:ext uri="{FF2B5EF4-FFF2-40B4-BE49-F238E27FC236}">
                <a16:creationId xmlns:a16="http://schemas.microsoft.com/office/drawing/2014/main" id="{BEE0CC57-3029-47D7-B65F-BD39B220C881}"/>
              </a:ext>
            </a:extLst>
          </p:cNvPr>
          <p:cNvSpPr txBox="1">
            <a:spLocks noChangeArrowheads="1"/>
          </p:cNvSpPr>
          <p:nvPr/>
        </p:nvSpPr>
        <p:spPr bwMode="auto">
          <a:xfrm>
            <a:off x="2901951" y="5781675"/>
            <a:ext cx="595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Yếu</a:t>
            </a:r>
          </a:p>
        </p:txBody>
      </p:sp>
      <p:sp>
        <p:nvSpPr>
          <p:cNvPr id="44042" name="TextBox 12">
            <a:extLst>
              <a:ext uri="{FF2B5EF4-FFF2-40B4-BE49-F238E27FC236}">
                <a16:creationId xmlns:a16="http://schemas.microsoft.com/office/drawing/2014/main" id="{3D1A4943-6172-45D1-81CD-D988D67E9088}"/>
              </a:ext>
            </a:extLst>
          </p:cNvPr>
          <p:cNvSpPr txBox="1">
            <a:spLocks noChangeArrowheads="1"/>
          </p:cNvSpPr>
          <p:nvPr/>
        </p:nvSpPr>
        <p:spPr bwMode="auto">
          <a:xfrm>
            <a:off x="9042400" y="5781675"/>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a:t>Mạnh</a:t>
            </a:r>
          </a:p>
        </p:txBody>
      </p:sp>
      <p:sp>
        <p:nvSpPr>
          <p:cNvPr id="67595" name="Oval 15">
            <a:extLst>
              <a:ext uri="{FF2B5EF4-FFF2-40B4-BE49-F238E27FC236}">
                <a16:creationId xmlns:a16="http://schemas.microsoft.com/office/drawing/2014/main" id="{55131A49-5862-4447-8BB6-6BC1C50E1AFF}"/>
              </a:ext>
            </a:extLst>
          </p:cNvPr>
          <p:cNvSpPr>
            <a:spLocks noChangeArrowheads="1"/>
          </p:cNvSpPr>
          <p:nvPr/>
        </p:nvSpPr>
        <p:spPr bwMode="auto">
          <a:xfrm>
            <a:off x="6248400" y="1341438"/>
            <a:ext cx="3727450" cy="1720850"/>
          </a:xfrm>
          <a:prstGeom prst="ellipse">
            <a:avLst/>
          </a:prstGeom>
          <a:solidFill>
            <a:srgbClr val="C6FCDC"/>
          </a:solidFill>
          <a:ln w="28575" algn="ctr">
            <a:solidFill>
              <a:schemeClr val="tx1"/>
            </a:solidFill>
            <a:round/>
            <a:headEnd/>
            <a:tailEnd/>
          </a:ln>
        </p:spPr>
        <p:txBody>
          <a:bodyPr wrap="none"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endParaRPr lang="en-US" b="1" dirty="0">
              <a:solidFill>
                <a:srgbClr val="000073"/>
              </a:solidFill>
            </a:endParaRPr>
          </a:p>
          <a:p>
            <a:pPr>
              <a:defRPr/>
            </a:pPr>
            <a:r>
              <a:rPr lang="en-US" b="1" dirty="0" err="1">
                <a:solidFill>
                  <a:srgbClr val="C00000"/>
                </a:solidFill>
              </a:rPr>
              <a:t>Chiến</a:t>
            </a:r>
            <a:r>
              <a:rPr lang="en-US" b="1" dirty="0">
                <a:solidFill>
                  <a:srgbClr val="C00000"/>
                </a:solidFill>
              </a:rPr>
              <a:t> </a:t>
            </a:r>
            <a:r>
              <a:rPr lang="en-US" b="1" dirty="0" err="1">
                <a:solidFill>
                  <a:srgbClr val="C00000"/>
                </a:solidFill>
              </a:rPr>
              <a:t>lược</a:t>
            </a:r>
            <a:r>
              <a:rPr lang="en-US" b="1" dirty="0">
                <a:solidFill>
                  <a:srgbClr val="C00000"/>
                </a:solidFill>
              </a:rPr>
              <a:t> </a:t>
            </a:r>
            <a:r>
              <a:rPr lang="en-US" b="1" dirty="0" err="1">
                <a:solidFill>
                  <a:srgbClr val="C00000"/>
                </a:solidFill>
              </a:rPr>
              <a:t>xuyên</a:t>
            </a:r>
            <a:r>
              <a:rPr lang="en-US" b="1" dirty="0">
                <a:solidFill>
                  <a:srgbClr val="C00000"/>
                </a:solidFill>
              </a:rPr>
              <a:t> </a:t>
            </a:r>
            <a:r>
              <a:rPr lang="en-US" b="1" dirty="0" err="1">
                <a:solidFill>
                  <a:srgbClr val="C00000"/>
                </a:solidFill>
              </a:rPr>
              <a:t>quốc</a:t>
            </a:r>
            <a:r>
              <a:rPr lang="en-US" b="1" dirty="0">
                <a:solidFill>
                  <a:srgbClr val="C00000"/>
                </a:solidFill>
              </a:rPr>
              <a:t> </a:t>
            </a:r>
            <a:r>
              <a:rPr lang="en-US" b="1" dirty="0" err="1">
                <a:solidFill>
                  <a:srgbClr val="C00000"/>
                </a:solidFill>
              </a:rPr>
              <a:t>gia</a:t>
            </a:r>
            <a:endParaRPr lang="en-US" b="1" dirty="0">
              <a:solidFill>
                <a:srgbClr val="C00000"/>
              </a:solidFill>
            </a:endParaRPr>
          </a:p>
          <a:p>
            <a:pPr>
              <a:defRPr/>
            </a:pPr>
            <a:endParaRPr lang="en-US" dirty="0">
              <a:solidFill>
                <a:srgbClr val="000073"/>
              </a:solidFill>
            </a:endParaRPr>
          </a:p>
          <a:p>
            <a:pPr>
              <a:defRPr/>
            </a:pPr>
            <a:r>
              <a:rPr lang="en-US" sz="1477" i="1" dirty="0">
                <a:solidFill>
                  <a:srgbClr val="000073"/>
                </a:solidFill>
              </a:rPr>
              <a:t>       </a:t>
            </a:r>
            <a:r>
              <a:rPr lang="en-US" sz="1477" i="1" dirty="0" err="1">
                <a:solidFill>
                  <a:srgbClr val="000073"/>
                </a:solidFill>
              </a:rPr>
              <a:t>Thường</a:t>
            </a:r>
            <a:r>
              <a:rPr lang="en-US" sz="1477" i="1" dirty="0">
                <a:solidFill>
                  <a:srgbClr val="000073"/>
                </a:solidFill>
              </a:rPr>
              <a:t> </a:t>
            </a:r>
            <a:r>
              <a:rPr lang="en-US" sz="1477" i="1" dirty="0" err="1">
                <a:solidFill>
                  <a:srgbClr val="000073"/>
                </a:solidFill>
              </a:rPr>
              <a:t>ứng</a:t>
            </a:r>
            <a:r>
              <a:rPr lang="en-US" sz="1477" i="1" dirty="0">
                <a:solidFill>
                  <a:srgbClr val="000073"/>
                </a:solidFill>
              </a:rPr>
              <a:t> </a:t>
            </a:r>
            <a:r>
              <a:rPr lang="en-US" sz="1477" i="1" dirty="0" err="1">
                <a:solidFill>
                  <a:srgbClr val="000073"/>
                </a:solidFill>
              </a:rPr>
              <a:t>dụng</a:t>
            </a:r>
            <a:r>
              <a:rPr lang="en-US" sz="1477" i="1" dirty="0">
                <a:solidFill>
                  <a:srgbClr val="000073"/>
                </a:solidFill>
              </a:rPr>
              <a:t> </a:t>
            </a:r>
            <a:r>
              <a:rPr lang="en-US" sz="1477" i="1" dirty="0" err="1">
                <a:solidFill>
                  <a:srgbClr val="000073"/>
                </a:solidFill>
              </a:rPr>
              <a:t>trong</a:t>
            </a:r>
            <a:r>
              <a:rPr lang="en-US" sz="1477" i="1" dirty="0">
                <a:solidFill>
                  <a:srgbClr val="000073"/>
                </a:solidFill>
              </a:rPr>
              <a:t> </a:t>
            </a:r>
          </a:p>
          <a:p>
            <a:pPr>
              <a:defRPr/>
            </a:pPr>
            <a:r>
              <a:rPr lang="en-US" sz="1477" i="1" dirty="0">
                <a:solidFill>
                  <a:srgbClr val="000073"/>
                </a:solidFill>
              </a:rPr>
              <a:t>      </a:t>
            </a:r>
            <a:r>
              <a:rPr lang="en-US" sz="1477" i="1" dirty="0" err="1">
                <a:solidFill>
                  <a:srgbClr val="000073"/>
                </a:solidFill>
              </a:rPr>
              <a:t>các</a:t>
            </a:r>
            <a:r>
              <a:rPr lang="en-US" sz="1477" i="1" dirty="0">
                <a:solidFill>
                  <a:srgbClr val="000073"/>
                </a:solidFill>
              </a:rPr>
              <a:t> </a:t>
            </a:r>
            <a:r>
              <a:rPr lang="en-US" sz="1477" i="1" dirty="0" err="1">
                <a:solidFill>
                  <a:srgbClr val="000073"/>
                </a:solidFill>
              </a:rPr>
              <a:t>ngành</a:t>
            </a:r>
            <a:r>
              <a:rPr lang="en-US" sz="1477" i="1" dirty="0">
                <a:solidFill>
                  <a:srgbClr val="000073"/>
                </a:solidFill>
              </a:rPr>
              <a:t> </a:t>
            </a:r>
            <a:r>
              <a:rPr lang="en-US" sz="1477" i="1" dirty="0" err="1">
                <a:solidFill>
                  <a:srgbClr val="000073"/>
                </a:solidFill>
              </a:rPr>
              <a:t>CN</a:t>
            </a:r>
            <a:r>
              <a:rPr lang="en-US" sz="1477" i="1" dirty="0">
                <a:solidFill>
                  <a:srgbClr val="000073"/>
                </a:solidFill>
              </a:rPr>
              <a:t> </a:t>
            </a:r>
            <a:r>
              <a:rPr lang="en-US" sz="1477" i="1" dirty="0" err="1">
                <a:solidFill>
                  <a:srgbClr val="000073"/>
                </a:solidFill>
              </a:rPr>
              <a:t>toàn</a:t>
            </a:r>
            <a:r>
              <a:rPr lang="en-US" sz="1477" i="1" dirty="0">
                <a:solidFill>
                  <a:srgbClr val="000073"/>
                </a:solidFill>
              </a:rPr>
              <a:t> </a:t>
            </a:r>
            <a:r>
              <a:rPr lang="en-US" sz="1477" i="1" dirty="0" err="1">
                <a:solidFill>
                  <a:srgbClr val="000073"/>
                </a:solidFill>
              </a:rPr>
              <a:t>cầu</a:t>
            </a:r>
            <a:endParaRPr lang="en-US" sz="1477" i="1" dirty="0">
              <a:solidFill>
                <a:srgbClr val="000073"/>
              </a:solidFill>
            </a:endParaRPr>
          </a:p>
          <a:p>
            <a:pPr>
              <a:defRPr/>
            </a:pPr>
            <a:endParaRPr lang="en-US" dirty="0"/>
          </a:p>
        </p:txBody>
      </p:sp>
      <p:sp>
        <p:nvSpPr>
          <p:cNvPr id="44044" name="TextBox 10">
            <a:extLst>
              <a:ext uri="{FF2B5EF4-FFF2-40B4-BE49-F238E27FC236}">
                <a16:creationId xmlns:a16="http://schemas.microsoft.com/office/drawing/2014/main" id="{1B3C573B-DC94-4FF2-B362-79BCB13CA88B}"/>
              </a:ext>
            </a:extLst>
          </p:cNvPr>
          <p:cNvSpPr txBox="1">
            <a:spLocks noChangeArrowheads="1"/>
          </p:cNvSpPr>
          <p:nvPr/>
        </p:nvSpPr>
        <p:spPr bwMode="auto">
          <a:xfrm>
            <a:off x="5637214" y="3009901"/>
            <a:ext cx="6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a:p>
        </p:txBody>
      </p:sp>
      <p:sp>
        <p:nvSpPr>
          <p:cNvPr id="44045" name="Oval 26">
            <a:extLst>
              <a:ext uri="{FF2B5EF4-FFF2-40B4-BE49-F238E27FC236}">
                <a16:creationId xmlns:a16="http://schemas.microsoft.com/office/drawing/2014/main" id="{959A880A-373D-4E56-B802-86107D062FB7}"/>
              </a:ext>
            </a:extLst>
          </p:cNvPr>
          <p:cNvSpPr>
            <a:spLocks noChangeArrowheads="1"/>
          </p:cNvSpPr>
          <p:nvPr/>
        </p:nvSpPr>
        <p:spPr bwMode="auto">
          <a:xfrm>
            <a:off x="8148639" y="1379539"/>
            <a:ext cx="415925" cy="363537"/>
          </a:xfrm>
          <a:prstGeom prst="ellipse">
            <a:avLst/>
          </a:prstGeom>
          <a:solidFill>
            <a:schemeClr val="accent1"/>
          </a:solidFill>
          <a:ln w="2857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solidFill>
                  <a:schemeClr val="bg1"/>
                </a:solidFill>
              </a:rPr>
              <a:t>3</a:t>
            </a:r>
          </a:p>
        </p:txBody>
      </p:sp>
      <p:sp>
        <p:nvSpPr>
          <p:cNvPr id="67598" name="Rectangle 2">
            <a:extLst>
              <a:ext uri="{FF2B5EF4-FFF2-40B4-BE49-F238E27FC236}">
                <a16:creationId xmlns:a16="http://schemas.microsoft.com/office/drawing/2014/main" id="{C75A0639-5448-45F3-828F-578EE2E92487}"/>
              </a:ext>
            </a:extLst>
          </p:cNvPr>
          <p:cNvSpPr txBox="1">
            <a:spLocks noChangeArrowheads="1"/>
          </p:cNvSpPr>
          <p:nvPr/>
        </p:nvSpPr>
        <p:spPr bwMode="white">
          <a:xfrm>
            <a:off x="3049299" y="374419"/>
            <a:ext cx="752633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739775">
              <a:buSzPct val="120000"/>
              <a:defRPr sz="1600">
                <a:solidFill>
                  <a:schemeClr val="tx1"/>
                </a:solidFill>
                <a:latin typeface="Arial" panose="020B0604020202020204" pitchFamily="34" charset="0"/>
              </a:defRPr>
            </a:lvl1pPr>
            <a:lvl2pPr marL="742950" indent="-285750">
              <a:buSzPct val="120000"/>
              <a:buChar char="•"/>
              <a:defRPr sz="1600">
                <a:solidFill>
                  <a:schemeClr val="tx1"/>
                </a:solidFill>
                <a:latin typeface="Arial" panose="020B0604020202020204" pitchFamily="34" charset="0"/>
              </a:defRPr>
            </a:lvl2pPr>
            <a:lvl3pPr marL="1143000" indent="-228600">
              <a:buChar char="–"/>
              <a:defRPr sz="1600">
                <a:solidFill>
                  <a:schemeClr val="tx1"/>
                </a:solidFill>
                <a:latin typeface="Arial" panose="020B0604020202020204" pitchFamily="34" charset="0"/>
              </a:defRPr>
            </a:lvl3pPr>
            <a:lvl4pPr marL="1600200" indent="-228600">
              <a:buSzPct val="89000"/>
              <a:buChar char="•"/>
              <a:defRPr sz="1600">
                <a:solidFill>
                  <a:schemeClr val="tx1"/>
                </a:solidFill>
                <a:latin typeface="Arial" panose="020B0604020202020204" pitchFamily="34" charset="0"/>
              </a:defRPr>
            </a:lvl4pPr>
            <a:lvl5pPr marL="2057400" indent="-228600">
              <a:buSzPct val="75000"/>
              <a:buChar char="–"/>
              <a:defRPr sz="1600">
                <a:solidFill>
                  <a:schemeClr val="tx1"/>
                </a:solidFill>
                <a:latin typeface="Arial" panose="020B0604020202020204" pitchFamily="34" charset="0"/>
              </a:defRPr>
            </a:lvl5pPr>
            <a:lvl6pPr marL="2514600" indent="-22860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eaLnBrk="1" hangingPunct="1">
              <a:buSzTx/>
              <a:defRPr/>
            </a:pPr>
            <a:r>
              <a:rPr lang="en-US" sz="2585" b="1" dirty="0">
                <a:latin typeface="Times New Roman" panose="02020603050405020304" pitchFamily="18" charset="0"/>
                <a:cs typeface="Times New Roman" panose="02020603050405020304" pitchFamily="18" charset="0"/>
              </a:rPr>
              <a:t>4 </a:t>
            </a:r>
            <a:r>
              <a:rPr lang="en-US" sz="2585" b="1" dirty="0" err="1">
                <a:latin typeface="Times New Roman" panose="02020603050405020304" pitchFamily="18" charset="0"/>
                <a:cs typeface="Times New Roman" panose="02020603050405020304" pitchFamily="18" charset="0"/>
              </a:rPr>
              <a:t>Chiến</a:t>
            </a:r>
            <a:r>
              <a:rPr lang="en-US" sz="2585" b="1" dirty="0">
                <a:latin typeface="Times New Roman" panose="02020603050405020304" pitchFamily="18" charset="0"/>
                <a:cs typeface="Times New Roman" panose="02020603050405020304" pitchFamily="18" charset="0"/>
              </a:rPr>
              <a:t> </a:t>
            </a:r>
            <a:r>
              <a:rPr lang="en-US" sz="2585" b="1" dirty="0" err="1">
                <a:latin typeface="Times New Roman" panose="02020603050405020304" pitchFamily="18" charset="0"/>
                <a:cs typeface="Times New Roman" panose="02020603050405020304" pitchFamily="18" charset="0"/>
              </a:rPr>
              <a:t>lược</a:t>
            </a:r>
            <a:r>
              <a:rPr lang="en-US" sz="2585" b="1" dirty="0">
                <a:latin typeface="Times New Roman" panose="02020603050405020304" pitchFamily="18" charset="0"/>
                <a:cs typeface="Times New Roman" panose="02020603050405020304" pitchFamily="18" charset="0"/>
              </a:rPr>
              <a:t> </a:t>
            </a:r>
            <a:r>
              <a:rPr lang="en-US" sz="2585" b="1" dirty="0" err="1">
                <a:latin typeface="Times New Roman" panose="02020603050405020304" pitchFamily="18" charset="0"/>
                <a:cs typeface="Times New Roman" panose="02020603050405020304" pitchFamily="18" charset="0"/>
              </a:rPr>
              <a:t>xuyên</a:t>
            </a:r>
            <a:r>
              <a:rPr lang="en-US" sz="2585" b="1" dirty="0">
                <a:latin typeface="Times New Roman" panose="02020603050405020304" pitchFamily="18" charset="0"/>
                <a:cs typeface="Times New Roman" panose="02020603050405020304" pitchFamily="18" charset="0"/>
              </a:rPr>
              <a:t> </a:t>
            </a:r>
            <a:r>
              <a:rPr lang="en-US" sz="2585" b="1" dirty="0" err="1">
                <a:latin typeface="Times New Roman" panose="02020603050405020304" pitchFamily="18" charset="0"/>
                <a:cs typeface="Times New Roman" panose="02020603050405020304" pitchFamily="18" charset="0"/>
              </a:rPr>
              <a:t>quốc</a:t>
            </a:r>
            <a:r>
              <a:rPr lang="en-US" sz="2585" b="1" dirty="0">
                <a:latin typeface="Times New Roman" panose="02020603050405020304" pitchFamily="18" charset="0"/>
                <a:cs typeface="Times New Roman" panose="02020603050405020304" pitchFamily="18" charset="0"/>
              </a:rPr>
              <a:t> </a:t>
            </a:r>
            <a:r>
              <a:rPr lang="en-US" sz="2585" b="1" dirty="0" err="1">
                <a:latin typeface="Times New Roman" panose="02020603050405020304" pitchFamily="18" charset="0"/>
                <a:cs typeface="Times New Roman" panose="02020603050405020304" pitchFamily="18" charset="0"/>
              </a:rPr>
              <a:t>gia</a:t>
            </a:r>
            <a:endParaRPr lang="en-US" sz="2585" b="1" dirty="0">
              <a:latin typeface="Times New Roman" panose="02020603050405020304" pitchFamily="18" charset="0"/>
              <a:cs typeface="Times New Roman" panose="02020603050405020304" pitchFamily="18" charset="0"/>
            </a:endParaRPr>
          </a:p>
        </p:txBody>
      </p:sp>
      <p:sp>
        <p:nvSpPr>
          <p:cNvPr id="15" name="Slide Number Placeholder 3">
            <a:extLst>
              <a:ext uri="{FF2B5EF4-FFF2-40B4-BE49-F238E27FC236}">
                <a16:creationId xmlns:a16="http://schemas.microsoft.com/office/drawing/2014/main" id="{D1FFFA76-CD07-4CE0-BFA4-11E0FE418304}"/>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47</a:t>
            </a:fld>
            <a:endParaRPr lang="en-US" altLang="en-US" sz="1200" dirty="0"/>
          </a:p>
        </p:txBody>
      </p:sp>
    </p:spTree>
    <p:extLst>
      <p:ext uri="{BB962C8B-B14F-4D97-AF65-F5344CB8AC3E}">
        <p14:creationId xmlns:p14="http://schemas.microsoft.com/office/powerpoint/2010/main" val="25430047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Slide Number Placeholder 5">
            <a:extLst>
              <a:ext uri="{FF2B5EF4-FFF2-40B4-BE49-F238E27FC236}">
                <a16:creationId xmlns:a16="http://schemas.microsoft.com/office/drawing/2014/main" id="{35D04A15-5BBC-47E1-A233-8926CDE3BA76}"/>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7CCDE60-177D-401F-9689-0673B5E344C6}" type="slidenum">
              <a:rPr lang="en-US" altLang="en-US" smtClean="0">
                <a:solidFill>
                  <a:srgbClr val="FFFFFF"/>
                </a:solidFill>
                <a:latin typeface="Rockwell" panose="02060603020205020403" pitchFamily="18" charset="0"/>
              </a:rPr>
              <a:pPr/>
              <a:t>48</a:t>
            </a:fld>
            <a:endParaRPr lang="en-US" altLang="en-US">
              <a:solidFill>
                <a:srgbClr val="FFFFFF"/>
              </a:solidFill>
              <a:latin typeface="Rockwell" panose="02060603020205020403" pitchFamily="18" charset="0"/>
            </a:endParaRPr>
          </a:p>
        </p:txBody>
      </p:sp>
      <p:sp>
        <p:nvSpPr>
          <p:cNvPr id="9" name="Rectangle 3">
            <a:extLst>
              <a:ext uri="{FF2B5EF4-FFF2-40B4-BE49-F238E27FC236}">
                <a16:creationId xmlns:a16="http://schemas.microsoft.com/office/drawing/2014/main" id="{644CE04C-7A64-48BC-AD1A-01A42E454AF6}"/>
              </a:ext>
            </a:extLst>
          </p:cNvPr>
          <p:cNvSpPr txBox="1">
            <a:spLocks noChangeArrowheads="1"/>
          </p:cNvSpPr>
          <p:nvPr/>
        </p:nvSpPr>
        <p:spPr>
          <a:xfrm>
            <a:off x="1285874" y="1249680"/>
            <a:ext cx="9366886" cy="5105400"/>
          </a:xfrm>
          <a:prstGeom prst="rect">
            <a:avLst/>
          </a:prstGeom>
        </p:spPr>
        <p:txBody>
          <a:bodyPr/>
          <a:lstStyle/>
          <a:p>
            <a:pPr marL="316531" indent="-316531" algn="just">
              <a:lnSpc>
                <a:spcPct val="150000"/>
              </a:lnSpc>
              <a:buFont typeface="Wingdings" panose="05000000000000000000" pitchFamily="2" charset="2"/>
              <a:buChar char="q"/>
              <a:defRPr/>
            </a:pPr>
            <a:r>
              <a:rPr lang="en-US" sz="2200" b="1" kern="0" dirty="0" err="1">
                <a:solidFill>
                  <a:srgbClr val="C00000"/>
                </a:solidFill>
                <a:latin typeface="Times New Roman" panose="02020603050405020304" pitchFamily="18" charset="0"/>
                <a:cs typeface="Times New Roman" panose="02020603050405020304" pitchFamily="18" charset="0"/>
              </a:rPr>
              <a:t>Khái</a:t>
            </a:r>
            <a:r>
              <a:rPr lang="en-US" sz="2200" b="1" kern="0" dirty="0">
                <a:solidFill>
                  <a:srgbClr val="C00000"/>
                </a:solidFill>
                <a:latin typeface="Times New Roman" panose="02020603050405020304" pitchFamily="18" charset="0"/>
                <a:cs typeface="Times New Roman" panose="02020603050405020304" pitchFamily="18" charset="0"/>
              </a:rPr>
              <a:t> </a:t>
            </a:r>
            <a:r>
              <a:rPr lang="en-US" sz="2200" b="1" kern="0" dirty="0" err="1">
                <a:solidFill>
                  <a:srgbClr val="C00000"/>
                </a:solidFill>
                <a:latin typeface="Times New Roman" panose="02020603050405020304" pitchFamily="18" charset="0"/>
                <a:cs typeface="Times New Roman" panose="02020603050405020304" pitchFamily="18" charset="0"/>
              </a:rPr>
              <a:t>niệm</a:t>
            </a:r>
            <a:r>
              <a:rPr lang="en-US" sz="2200" kern="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là</a:t>
            </a:r>
            <a:r>
              <a:rPr lang="en-US" sz="2200" dirty="0">
                <a:latin typeface="Times New Roman" panose="02020603050405020304" pitchFamily="18" charset="0"/>
                <a:cs typeface="Times New Roman" panose="02020603050405020304" pitchFamily="18" charset="0"/>
              </a:rPr>
              <a:t> CL </a:t>
            </a:r>
            <a:r>
              <a:rPr lang="en-US" sz="2200" dirty="0" err="1">
                <a:latin typeface="Times New Roman" panose="02020603050405020304" pitchFamily="18" charset="0"/>
                <a:cs typeface="Times New Roman" panose="02020603050405020304" pitchFamily="18" charset="0"/>
              </a:rPr>
              <a:t>phối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hợp</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các</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phương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pháp</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tiếp</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cận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với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thị</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trường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quốc</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tế</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trong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đó</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công</a:t>
            </a:r>
            <a:r>
              <a:rPr lang="en-US" sz="2200" dirty="0">
                <a:latin typeface="Times New Roman" panose="02020603050405020304" pitchFamily="18" charset="0"/>
                <a:cs typeface="Times New Roman" panose="02020603050405020304" pitchFamily="18" charset="0"/>
              </a:rPr>
              <a:t> ty </a:t>
            </a:r>
            <a:r>
              <a:rPr lang="en-US" sz="2200" dirty="0" err="1">
                <a:latin typeface="Times New Roman" panose="02020603050405020304" pitchFamily="18" charset="0"/>
                <a:cs typeface="Times New Roman" panose="02020603050405020304" pitchFamily="18" charset="0"/>
              </a:rPr>
              <a:t>vừa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cố</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gắng</a:t>
            </a:r>
            <a:r>
              <a:rPr lang="en-US" sz="2200"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đáp</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ứng</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tốt</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hơn</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nhu</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cầu</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địa</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phương</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vừa</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duy</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trì</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được</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sự</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kiểm</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soát</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trung</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tâm</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đáng</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kể</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với</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các</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đơn</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vị</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kinh</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doanh</a:t>
            </a:r>
            <a:r>
              <a:rPr lang="en-US" sz="2200" b="1" i="1"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để</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đảm</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bảo</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hiệu</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suất</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và</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tính</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học</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tập</a:t>
            </a:r>
            <a:r>
              <a:rPr lang="en-US" sz="2200" dirty="0">
                <a:latin typeface="Times New Roman" panose="02020603050405020304" pitchFamily="18" charset="0"/>
                <a:cs typeface="Times New Roman" panose="02020603050405020304" pitchFamily="18" charset="0"/>
              </a:rPr>
              <a:t>. </a:t>
            </a:r>
          </a:p>
          <a:p>
            <a:pPr marL="316531" indent="-316531" algn="just">
              <a:lnSpc>
                <a:spcPct val="150000"/>
              </a:lnSpc>
              <a:buFont typeface="Wingdings" panose="05000000000000000000" pitchFamily="2" charset="2"/>
              <a:buChar char="à"/>
              <a:defRPr/>
            </a:pPr>
            <a:r>
              <a:rPr lang="en-US" sz="2200" dirty="0" err="1">
                <a:latin typeface="Times New Roman" panose="02020603050405020304" pitchFamily="18" charset="0"/>
                <a:cs typeface="Times New Roman" panose="02020603050405020304" pitchFamily="18" charset="0"/>
              </a:rPr>
              <a:t>Là</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sự</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kết</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hợp</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những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lợi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thế</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của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chiến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lược</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toàn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cầu</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và</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chiến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lược</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đa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quốc</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gia</a:t>
            </a:r>
            <a:r>
              <a:rPr lang="en-US" sz="2200" dirty="0">
                <a:latin typeface="Times New Roman" panose="02020603050405020304" pitchFamily="18" charset="0"/>
                <a:cs typeface="Times New Roman" panose="02020603050405020304" pitchFamily="18" charset="0"/>
              </a:rPr>
              <a:t>,</a:t>
            </a:r>
          </a:p>
          <a:p>
            <a:pPr marL="316531" indent="-316531" algn="just">
              <a:lnSpc>
                <a:spcPct val="150000"/>
              </a:lnSpc>
              <a:buFont typeface="Wingdings" panose="05000000000000000000" pitchFamily="2" charset="2"/>
              <a:buChar char="à"/>
              <a:defRPr/>
            </a:pPr>
            <a:r>
              <a:rPr lang="en-US" sz="2200" dirty="0">
                <a:latin typeface="Times New Roman" panose="02020603050405020304" pitchFamily="18" charset="0"/>
                <a:cs typeface="Times New Roman" panose="02020603050405020304" pitchFamily="18" charset="0"/>
              </a:rPr>
              <a:t>Cho </a:t>
            </a:r>
            <a:r>
              <a:rPr lang="en-US" sz="2200" dirty="0" err="1">
                <a:latin typeface="Times New Roman" panose="02020603050405020304" pitchFamily="18" charset="0"/>
                <a:cs typeface="Times New Roman" panose="02020603050405020304" pitchFamily="18" charset="0"/>
              </a:rPr>
              <a:t>phép</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công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ty</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không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chỉ</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phản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ứng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tốt</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với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thị</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trường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địa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phương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mà</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còn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duy</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trì</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được</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tính</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hiệu</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quả</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của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các</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hoạt</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động</a:t>
            </a:r>
            <a:endParaRPr lang="en-US" sz="2200" kern="0" dirty="0">
              <a:latin typeface="Times New Roman" panose="02020603050405020304" pitchFamily="18" charset="0"/>
              <a:cs typeface="Times New Roman" panose="02020603050405020304" pitchFamily="18" charset="0"/>
            </a:endParaRPr>
          </a:p>
        </p:txBody>
      </p:sp>
      <p:sp>
        <p:nvSpPr>
          <p:cNvPr id="10" name="Rectangle 2">
            <a:extLst>
              <a:ext uri="{FF2B5EF4-FFF2-40B4-BE49-F238E27FC236}">
                <a16:creationId xmlns:a16="http://schemas.microsoft.com/office/drawing/2014/main" id="{BE36FF5A-E83C-4068-8E6A-BA64ADD0B8BF}"/>
              </a:ext>
            </a:extLst>
          </p:cNvPr>
          <p:cNvSpPr txBox="1">
            <a:spLocks noChangeArrowheads="1"/>
          </p:cNvSpPr>
          <p:nvPr/>
        </p:nvSpPr>
        <p:spPr bwMode="white">
          <a:xfrm>
            <a:off x="3206316" y="502920"/>
            <a:ext cx="752633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739775">
              <a:buSzPct val="120000"/>
              <a:defRPr sz="1600">
                <a:solidFill>
                  <a:schemeClr val="tx1"/>
                </a:solidFill>
                <a:latin typeface="Arial" panose="020B0604020202020204" pitchFamily="34" charset="0"/>
              </a:defRPr>
            </a:lvl1pPr>
            <a:lvl2pPr marL="742950" indent="-285750">
              <a:buSzPct val="120000"/>
              <a:buChar char="•"/>
              <a:defRPr sz="1600">
                <a:solidFill>
                  <a:schemeClr val="tx1"/>
                </a:solidFill>
                <a:latin typeface="Arial" panose="020B0604020202020204" pitchFamily="34" charset="0"/>
              </a:defRPr>
            </a:lvl2pPr>
            <a:lvl3pPr marL="1143000" indent="-228600">
              <a:buChar char="–"/>
              <a:defRPr sz="1600">
                <a:solidFill>
                  <a:schemeClr val="tx1"/>
                </a:solidFill>
                <a:latin typeface="Arial" panose="020B0604020202020204" pitchFamily="34" charset="0"/>
              </a:defRPr>
            </a:lvl3pPr>
            <a:lvl4pPr marL="1600200" indent="-228600">
              <a:buSzPct val="89000"/>
              <a:buChar char="•"/>
              <a:defRPr sz="1600">
                <a:solidFill>
                  <a:schemeClr val="tx1"/>
                </a:solidFill>
                <a:latin typeface="Arial" panose="020B0604020202020204" pitchFamily="34" charset="0"/>
              </a:defRPr>
            </a:lvl4pPr>
            <a:lvl5pPr marL="2057400" indent="-228600">
              <a:buSzPct val="75000"/>
              <a:buChar char="–"/>
              <a:defRPr sz="1600">
                <a:solidFill>
                  <a:schemeClr val="tx1"/>
                </a:solidFill>
                <a:latin typeface="Arial" panose="020B0604020202020204" pitchFamily="34" charset="0"/>
              </a:defRPr>
            </a:lvl5pPr>
            <a:lvl6pPr marL="2514600" indent="-22860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eaLnBrk="1" hangingPunct="1">
              <a:buSzTx/>
              <a:defRPr/>
            </a:pPr>
            <a:r>
              <a:rPr lang="en-US" sz="2585" b="1" dirty="0">
                <a:latin typeface="Times New Roman" panose="02020603050405020304" pitchFamily="18" charset="0"/>
                <a:cs typeface="Times New Roman" panose="02020603050405020304" pitchFamily="18" charset="0"/>
              </a:rPr>
              <a:t>4 </a:t>
            </a:r>
            <a:r>
              <a:rPr lang="en-US" sz="2585" b="1" dirty="0" err="1">
                <a:latin typeface="Times New Roman" panose="02020603050405020304" pitchFamily="18" charset="0"/>
                <a:cs typeface="Times New Roman" panose="02020603050405020304" pitchFamily="18" charset="0"/>
              </a:rPr>
              <a:t>Chiến</a:t>
            </a:r>
            <a:r>
              <a:rPr lang="en-US" sz="2585" b="1" dirty="0">
                <a:latin typeface="Times New Roman" panose="02020603050405020304" pitchFamily="18" charset="0"/>
                <a:cs typeface="Times New Roman" panose="02020603050405020304" pitchFamily="18" charset="0"/>
              </a:rPr>
              <a:t> </a:t>
            </a:r>
            <a:r>
              <a:rPr lang="en-US" sz="2585" b="1" dirty="0" err="1">
                <a:latin typeface="Times New Roman" panose="02020603050405020304" pitchFamily="18" charset="0"/>
                <a:cs typeface="Times New Roman" panose="02020603050405020304" pitchFamily="18" charset="0"/>
              </a:rPr>
              <a:t>lược</a:t>
            </a:r>
            <a:r>
              <a:rPr lang="en-US" sz="2585" b="1" dirty="0">
                <a:latin typeface="Times New Roman" panose="02020603050405020304" pitchFamily="18" charset="0"/>
                <a:cs typeface="Times New Roman" panose="02020603050405020304" pitchFamily="18" charset="0"/>
              </a:rPr>
              <a:t> </a:t>
            </a:r>
            <a:r>
              <a:rPr lang="en-US" sz="2585" b="1" dirty="0" err="1">
                <a:latin typeface="Times New Roman" panose="02020603050405020304" pitchFamily="18" charset="0"/>
                <a:cs typeface="Times New Roman" panose="02020603050405020304" pitchFamily="18" charset="0"/>
              </a:rPr>
              <a:t>xuyên</a:t>
            </a:r>
            <a:r>
              <a:rPr lang="en-US" sz="2585" b="1" dirty="0">
                <a:latin typeface="Times New Roman" panose="02020603050405020304" pitchFamily="18" charset="0"/>
                <a:cs typeface="Times New Roman" panose="02020603050405020304" pitchFamily="18" charset="0"/>
              </a:rPr>
              <a:t> </a:t>
            </a:r>
            <a:r>
              <a:rPr lang="en-US" sz="2585" b="1" dirty="0" err="1">
                <a:latin typeface="Times New Roman" panose="02020603050405020304" pitchFamily="18" charset="0"/>
                <a:cs typeface="Times New Roman" panose="02020603050405020304" pitchFamily="18" charset="0"/>
              </a:rPr>
              <a:t>quốc</a:t>
            </a:r>
            <a:r>
              <a:rPr lang="en-US" sz="2585" b="1" dirty="0">
                <a:latin typeface="Times New Roman" panose="02020603050405020304" pitchFamily="18" charset="0"/>
                <a:cs typeface="Times New Roman" panose="02020603050405020304" pitchFamily="18" charset="0"/>
              </a:rPr>
              <a:t> </a:t>
            </a:r>
            <a:r>
              <a:rPr lang="en-US" sz="2585" b="1" dirty="0" err="1">
                <a:latin typeface="Times New Roman" panose="02020603050405020304" pitchFamily="18" charset="0"/>
                <a:cs typeface="Times New Roman" panose="02020603050405020304" pitchFamily="18" charset="0"/>
              </a:rPr>
              <a:t>gia</a:t>
            </a:r>
            <a:endParaRPr lang="en-US" sz="2585" b="1" dirty="0">
              <a:latin typeface="Times New Roman" panose="02020603050405020304" pitchFamily="18" charset="0"/>
              <a:cs typeface="Times New Roman" panose="02020603050405020304" pitchFamily="18" charset="0"/>
            </a:endParaRPr>
          </a:p>
        </p:txBody>
      </p:sp>
      <p:sp>
        <p:nvSpPr>
          <p:cNvPr id="5" name="Slide Number Placeholder 3">
            <a:extLst>
              <a:ext uri="{FF2B5EF4-FFF2-40B4-BE49-F238E27FC236}">
                <a16:creationId xmlns:a16="http://schemas.microsoft.com/office/drawing/2014/main" id="{0D586DE3-5065-4242-9117-0F7924BF28E5}"/>
              </a:ext>
            </a:extLst>
          </p:cNvPr>
          <p:cNvSpPr txBox="1">
            <a:spLocks/>
          </p:cNvSpPr>
          <p:nvPr/>
        </p:nvSpPr>
        <p:spPr>
          <a:xfrm>
            <a:off x="8763000" y="6360702"/>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48</a:t>
            </a:fld>
            <a:endParaRPr lang="en-US" altLang="en-US" sz="1200" dirty="0"/>
          </a:p>
        </p:txBody>
      </p:sp>
    </p:spTree>
    <p:extLst>
      <p:ext uri="{BB962C8B-B14F-4D97-AF65-F5344CB8AC3E}">
        <p14:creationId xmlns:p14="http://schemas.microsoft.com/office/powerpoint/2010/main" val="22844629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Slide Number Placeholder 5">
            <a:extLst>
              <a:ext uri="{FF2B5EF4-FFF2-40B4-BE49-F238E27FC236}">
                <a16:creationId xmlns:a16="http://schemas.microsoft.com/office/drawing/2014/main" id="{EC0BD30F-4BDA-4D34-B1FF-65B94A1D262E}"/>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81FEF0F-28C7-47D7-B9DE-4C2596281845}" type="slidenum">
              <a:rPr lang="en-US" altLang="en-US" smtClean="0">
                <a:solidFill>
                  <a:srgbClr val="FFFFFF"/>
                </a:solidFill>
                <a:latin typeface="Rockwell" panose="02060603020205020403" pitchFamily="18" charset="0"/>
              </a:rPr>
              <a:pPr/>
              <a:t>49</a:t>
            </a:fld>
            <a:endParaRPr lang="en-US" altLang="en-US">
              <a:solidFill>
                <a:srgbClr val="FFFFFF"/>
              </a:solidFill>
              <a:latin typeface="Rockwell" panose="02060603020205020403" pitchFamily="18" charset="0"/>
            </a:endParaRPr>
          </a:p>
        </p:txBody>
      </p:sp>
      <p:sp>
        <p:nvSpPr>
          <p:cNvPr id="11" name="Rectangle 2">
            <a:extLst>
              <a:ext uri="{FF2B5EF4-FFF2-40B4-BE49-F238E27FC236}">
                <a16:creationId xmlns:a16="http://schemas.microsoft.com/office/drawing/2014/main" id="{A164990C-2E1F-4A16-ADA3-B1E24917537A}"/>
              </a:ext>
            </a:extLst>
          </p:cNvPr>
          <p:cNvSpPr txBox="1">
            <a:spLocks noChangeArrowheads="1"/>
          </p:cNvSpPr>
          <p:nvPr/>
        </p:nvSpPr>
        <p:spPr bwMode="white">
          <a:xfrm>
            <a:off x="3040062" y="439074"/>
            <a:ext cx="752633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739775">
              <a:buSzPct val="120000"/>
              <a:defRPr sz="1600">
                <a:solidFill>
                  <a:schemeClr val="tx1"/>
                </a:solidFill>
                <a:latin typeface="Arial" panose="020B0604020202020204" pitchFamily="34" charset="0"/>
              </a:defRPr>
            </a:lvl1pPr>
            <a:lvl2pPr marL="742950" indent="-285750">
              <a:buSzPct val="120000"/>
              <a:buChar char="•"/>
              <a:defRPr sz="1600">
                <a:solidFill>
                  <a:schemeClr val="tx1"/>
                </a:solidFill>
                <a:latin typeface="Arial" panose="020B0604020202020204" pitchFamily="34" charset="0"/>
              </a:defRPr>
            </a:lvl2pPr>
            <a:lvl3pPr marL="1143000" indent="-228600">
              <a:buChar char="–"/>
              <a:defRPr sz="1600">
                <a:solidFill>
                  <a:schemeClr val="tx1"/>
                </a:solidFill>
                <a:latin typeface="Arial" panose="020B0604020202020204" pitchFamily="34" charset="0"/>
              </a:defRPr>
            </a:lvl3pPr>
            <a:lvl4pPr marL="1600200" indent="-228600">
              <a:buSzPct val="89000"/>
              <a:buChar char="•"/>
              <a:defRPr sz="1600">
                <a:solidFill>
                  <a:schemeClr val="tx1"/>
                </a:solidFill>
                <a:latin typeface="Arial" panose="020B0604020202020204" pitchFamily="34" charset="0"/>
              </a:defRPr>
            </a:lvl4pPr>
            <a:lvl5pPr marL="2057400" indent="-228600">
              <a:buSzPct val="75000"/>
              <a:buChar char="–"/>
              <a:defRPr sz="1600">
                <a:solidFill>
                  <a:schemeClr val="tx1"/>
                </a:solidFill>
                <a:latin typeface="Arial" panose="020B0604020202020204" pitchFamily="34" charset="0"/>
              </a:defRPr>
            </a:lvl5pPr>
            <a:lvl6pPr marL="2514600" indent="-22860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eaLnBrk="1" hangingPunct="1">
              <a:buSzTx/>
              <a:defRPr/>
            </a:pPr>
            <a:r>
              <a:rPr lang="en-US" sz="2585" b="1" dirty="0">
                <a:latin typeface="Times New Roman" panose="02020603050405020304" pitchFamily="18" charset="0"/>
                <a:cs typeface="Times New Roman" panose="02020603050405020304" pitchFamily="18" charset="0"/>
              </a:rPr>
              <a:t>4 </a:t>
            </a:r>
            <a:r>
              <a:rPr lang="en-US" sz="2585" b="1" dirty="0" err="1">
                <a:latin typeface="Times New Roman" panose="02020603050405020304" pitchFamily="18" charset="0"/>
                <a:cs typeface="Times New Roman" panose="02020603050405020304" pitchFamily="18" charset="0"/>
              </a:rPr>
              <a:t>Chiến</a:t>
            </a:r>
            <a:r>
              <a:rPr lang="en-US" sz="2585" b="1" dirty="0">
                <a:latin typeface="Times New Roman" panose="02020603050405020304" pitchFamily="18" charset="0"/>
                <a:cs typeface="Times New Roman" panose="02020603050405020304" pitchFamily="18" charset="0"/>
              </a:rPr>
              <a:t> </a:t>
            </a:r>
            <a:r>
              <a:rPr lang="en-US" sz="2585" b="1" dirty="0" err="1">
                <a:latin typeface="Times New Roman" panose="02020603050405020304" pitchFamily="18" charset="0"/>
                <a:cs typeface="Times New Roman" panose="02020603050405020304" pitchFamily="18" charset="0"/>
              </a:rPr>
              <a:t>lược</a:t>
            </a:r>
            <a:r>
              <a:rPr lang="en-US" sz="2585" b="1" dirty="0">
                <a:latin typeface="Times New Roman" panose="02020603050405020304" pitchFamily="18" charset="0"/>
                <a:cs typeface="Times New Roman" panose="02020603050405020304" pitchFamily="18" charset="0"/>
              </a:rPr>
              <a:t> </a:t>
            </a:r>
            <a:r>
              <a:rPr lang="en-US" sz="2585" b="1" dirty="0" err="1">
                <a:latin typeface="Times New Roman" panose="02020603050405020304" pitchFamily="18" charset="0"/>
                <a:cs typeface="Times New Roman" panose="02020603050405020304" pitchFamily="18" charset="0"/>
              </a:rPr>
              <a:t>xuyên</a:t>
            </a:r>
            <a:r>
              <a:rPr lang="en-US" sz="2585" b="1" dirty="0">
                <a:latin typeface="Times New Roman" panose="02020603050405020304" pitchFamily="18" charset="0"/>
                <a:cs typeface="Times New Roman" panose="02020603050405020304" pitchFamily="18" charset="0"/>
              </a:rPr>
              <a:t> </a:t>
            </a:r>
            <a:r>
              <a:rPr lang="en-US" sz="2585" b="1" dirty="0" err="1">
                <a:latin typeface="Times New Roman" panose="02020603050405020304" pitchFamily="18" charset="0"/>
                <a:cs typeface="Times New Roman" panose="02020603050405020304" pitchFamily="18" charset="0"/>
              </a:rPr>
              <a:t>quốc</a:t>
            </a:r>
            <a:r>
              <a:rPr lang="en-US" sz="2585" b="1" dirty="0">
                <a:latin typeface="Times New Roman" panose="02020603050405020304" pitchFamily="18" charset="0"/>
                <a:cs typeface="Times New Roman" panose="02020603050405020304" pitchFamily="18" charset="0"/>
              </a:rPr>
              <a:t> </a:t>
            </a:r>
            <a:r>
              <a:rPr lang="en-US" sz="2585" b="1" dirty="0" err="1">
                <a:latin typeface="Times New Roman" panose="02020603050405020304" pitchFamily="18" charset="0"/>
                <a:cs typeface="Times New Roman" panose="02020603050405020304" pitchFamily="18" charset="0"/>
              </a:rPr>
              <a:t>gia</a:t>
            </a:r>
            <a:endParaRPr lang="en-US" sz="2585" b="1" dirty="0">
              <a:latin typeface="Times New Roman" panose="02020603050405020304" pitchFamily="18" charset="0"/>
              <a:cs typeface="Times New Roman" panose="02020603050405020304" pitchFamily="18" charset="0"/>
            </a:endParaRPr>
          </a:p>
        </p:txBody>
      </p:sp>
      <p:sp>
        <p:nvSpPr>
          <p:cNvPr id="10" name="Text Placeholder 2">
            <a:extLst>
              <a:ext uri="{FF2B5EF4-FFF2-40B4-BE49-F238E27FC236}">
                <a16:creationId xmlns:a16="http://schemas.microsoft.com/office/drawing/2014/main" id="{EE0A5603-84B4-495A-8F86-93A91286E3FA}"/>
              </a:ext>
            </a:extLst>
          </p:cNvPr>
          <p:cNvSpPr txBox="1">
            <a:spLocks/>
          </p:cNvSpPr>
          <p:nvPr/>
        </p:nvSpPr>
        <p:spPr bwMode="auto">
          <a:xfrm>
            <a:off x="1516062" y="1392382"/>
            <a:ext cx="4799542" cy="668338"/>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r>
              <a:rPr lang="en-US" altLang="en-US" sz="2200">
                <a:latin typeface="Times New Roman" panose="02020603050405020304" pitchFamily="18" charset="0"/>
                <a:cs typeface="Times New Roman" panose="02020603050405020304" pitchFamily="18" charset="0"/>
              </a:rPr>
              <a:t>Lợi thế</a:t>
            </a:r>
          </a:p>
        </p:txBody>
      </p:sp>
      <p:sp>
        <p:nvSpPr>
          <p:cNvPr id="12" name="Content Placeholder 3">
            <a:extLst>
              <a:ext uri="{FF2B5EF4-FFF2-40B4-BE49-F238E27FC236}">
                <a16:creationId xmlns:a16="http://schemas.microsoft.com/office/drawing/2014/main" id="{E1861D44-D4AE-4574-B762-D6D4F822271C}"/>
              </a:ext>
            </a:extLst>
          </p:cNvPr>
          <p:cNvSpPr txBox="1">
            <a:spLocks/>
          </p:cNvSpPr>
          <p:nvPr/>
        </p:nvSpPr>
        <p:spPr>
          <a:xfrm>
            <a:off x="1516062" y="1990870"/>
            <a:ext cx="4799542" cy="1628245"/>
          </a:xfrm>
          <a:prstGeom prst="rect">
            <a:avLst/>
          </a:prstGeom>
          <a:solidFill>
            <a:srgbClr val="FFCCCC"/>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r>
              <a:rPr lang="en-US" altLang="en-US" sz="2200">
                <a:latin typeface="Times New Roman" panose="02020603050405020304" pitchFamily="18" charset="0"/>
                <a:cs typeface="Times New Roman" panose="02020603050405020304" pitchFamily="18" charset="0"/>
              </a:rPr>
              <a:t>- Đạt được song song cả hai lợi thế cạnh tranh là lợi thế quy mô do tích hợp toàn cầu và đáp ứng nhu cầu địa phương.</a:t>
            </a:r>
            <a:endParaRPr lang="en-US" altLang="en-US" sz="2200" dirty="0">
              <a:latin typeface="Times New Roman" panose="02020603050405020304" pitchFamily="18" charset="0"/>
              <a:cs typeface="Times New Roman" panose="02020603050405020304" pitchFamily="18" charset="0"/>
            </a:endParaRPr>
          </a:p>
        </p:txBody>
      </p:sp>
      <p:sp>
        <p:nvSpPr>
          <p:cNvPr id="13" name="Text Placeholder 4">
            <a:extLst>
              <a:ext uri="{FF2B5EF4-FFF2-40B4-BE49-F238E27FC236}">
                <a16:creationId xmlns:a16="http://schemas.microsoft.com/office/drawing/2014/main" id="{9CC01EA4-178A-4ED1-A820-04AABD939170}"/>
              </a:ext>
            </a:extLst>
          </p:cNvPr>
          <p:cNvSpPr txBox="1">
            <a:spLocks/>
          </p:cNvSpPr>
          <p:nvPr/>
        </p:nvSpPr>
        <p:spPr bwMode="auto">
          <a:xfrm>
            <a:off x="6418262" y="1400849"/>
            <a:ext cx="4298950" cy="668338"/>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r>
              <a:rPr lang="en-US" altLang="en-US" sz="2200">
                <a:latin typeface="Times New Roman" panose="02020603050405020304" pitchFamily="18" charset="0"/>
                <a:cs typeface="Times New Roman" panose="02020603050405020304" pitchFamily="18" charset="0"/>
              </a:rPr>
              <a:t>Hạn chế</a:t>
            </a:r>
          </a:p>
        </p:txBody>
      </p:sp>
      <p:sp>
        <p:nvSpPr>
          <p:cNvPr id="14" name="Content Placeholder 5">
            <a:extLst>
              <a:ext uri="{FF2B5EF4-FFF2-40B4-BE49-F238E27FC236}">
                <a16:creationId xmlns:a16="http://schemas.microsoft.com/office/drawing/2014/main" id="{5F20862A-7C02-42EF-B58C-CDED38A77E51}"/>
              </a:ext>
            </a:extLst>
          </p:cNvPr>
          <p:cNvSpPr txBox="1">
            <a:spLocks/>
          </p:cNvSpPr>
          <p:nvPr/>
        </p:nvSpPr>
        <p:spPr>
          <a:xfrm>
            <a:off x="6418262" y="1999337"/>
            <a:ext cx="4298950" cy="2616101"/>
          </a:xfrm>
          <a:prstGeom prst="rect">
            <a:avLst/>
          </a:prstGeom>
          <a:solidFill>
            <a:srgbClr val="FFCCCC"/>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300"/>
              </a:spcBef>
              <a:spcAft>
                <a:spcPts val="300"/>
              </a:spcAft>
              <a:buFontTx/>
              <a:buChar char="-"/>
            </a:pPr>
            <a:r>
              <a:rPr lang="en-US" altLang="en-US" sz="2200">
                <a:latin typeface="Times New Roman" panose="02020603050405020304" pitchFamily="18" charset="0"/>
                <a:cs typeface="Times New Roman" panose="02020603050405020304" pitchFamily="18" charset="0"/>
              </a:rPr>
              <a:t>Khó khăn trong việc thực hiện do phát sinh những vấn đề về mặt tổ chức. </a:t>
            </a:r>
          </a:p>
          <a:p>
            <a:pPr marL="0" indent="0" algn="just">
              <a:lnSpc>
                <a:spcPct val="150000"/>
              </a:lnSpc>
              <a:spcBef>
                <a:spcPts val="300"/>
              </a:spcBef>
              <a:spcAft>
                <a:spcPts val="300"/>
              </a:spcAft>
              <a:buFontTx/>
              <a:buChar char="-"/>
            </a:pPr>
            <a:r>
              <a:rPr lang="en-US" altLang="en-US" sz="2200">
                <a:latin typeface="Times New Roman" panose="02020603050405020304" pitchFamily="18" charset="0"/>
                <a:cs typeface="Times New Roman" panose="02020603050405020304" pitchFamily="18" charset="0"/>
              </a:rPr>
              <a:t>Là CL khó theo đuổi do sự mâu thuẫn giữa hai biến số I và R</a:t>
            </a:r>
            <a:endParaRPr lang="en-US" altLang="en-US" sz="2200" dirty="0">
              <a:latin typeface="Times New Roman" panose="02020603050405020304" pitchFamily="18" charset="0"/>
              <a:cs typeface="Times New Roman" panose="02020603050405020304" pitchFamily="18" charset="0"/>
            </a:endParaRPr>
          </a:p>
        </p:txBody>
      </p:sp>
      <p:sp>
        <p:nvSpPr>
          <p:cNvPr id="15" name="Text Placeholder 2">
            <a:extLst>
              <a:ext uri="{FF2B5EF4-FFF2-40B4-BE49-F238E27FC236}">
                <a16:creationId xmlns:a16="http://schemas.microsoft.com/office/drawing/2014/main" id="{2D6CDB9B-7125-4BE9-B53D-2A981FD8B8B3}"/>
              </a:ext>
            </a:extLst>
          </p:cNvPr>
          <p:cNvSpPr txBox="1">
            <a:spLocks/>
          </p:cNvSpPr>
          <p:nvPr/>
        </p:nvSpPr>
        <p:spPr bwMode="auto">
          <a:xfrm>
            <a:off x="1516062" y="3788714"/>
            <a:ext cx="4799542" cy="677862"/>
          </a:xfrm>
          <a:prstGeom prst="rect">
            <a:avLst/>
          </a:prstGeom>
          <a:solidFill>
            <a:srgbClr val="FFC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0" indent="0" algn="l" defTabSz="895350" rtl="0" eaLnBrk="0" fontAlgn="base" hangingPunct="0">
              <a:spcBef>
                <a:spcPct val="0"/>
              </a:spcBef>
              <a:spcAft>
                <a:spcPct val="0"/>
              </a:spcAft>
              <a:buSzPct val="120000"/>
              <a:buNone/>
              <a:defRPr sz="2400" b="1">
                <a:solidFill>
                  <a:schemeClr val="tx1"/>
                </a:solidFill>
                <a:latin typeface="+mn-lt"/>
                <a:ea typeface="+mn-ea"/>
                <a:cs typeface="+mn-cs"/>
              </a:defRPr>
            </a:lvl1pPr>
            <a:lvl2pPr marL="457200" indent="0" algn="l" defTabSz="895350" rtl="0" eaLnBrk="0" fontAlgn="base" hangingPunct="0">
              <a:spcBef>
                <a:spcPct val="0"/>
              </a:spcBef>
              <a:spcAft>
                <a:spcPct val="0"/>
              </a:spcAft>
              <a:buSzPct val="120000"/>
              <a:buNone/>
              <a:defRPr sz="2000" b="1">
                <a:solidFill>
                  <a:schemeClr val="tx1"/>
                </a:solidFill>
                <a:latin typeface="+mn-lt"/>
              </a:defRPr>
            </a:lvl2pPr>
            <a:lvl3pPr marL="914400" indent="0" algn="l" defTabSz="895350" rtl="0" eaLnBrk="0" fontAlgn="base" hangingPunct="0">
              <a:spcBef>
                <a:spcPct val="0"/>
              </a:spcBef>
              <a:spcAft>
                <a:spcPct val="0"/>
              </a:spcAft>
              <a:buNone/>
              <a:defRPr sz="1800" b="1">
                <a:solidFill>
                  <a:schemeClr val="tx1"/>
                </a:solidFill>
                <a:latin typeface="+mn-lt"/>
              </a:defRPr>
            </a:lvl3pPr>
            <a:lvl4pPr marL="1371600" indent="0" algn="l" defTabSz="895350" rtl="0" eaLnBrk="0" fontAlgn="base" hangingPunct="0">
              <a:spcBef>
                <a:spcPct val="0"/>
              </a:spcBef>
              <a:spcAft>
                <a:spcPct val="0"/>
              </a:spcAft>
              <a:buSzPct val="89000"/>
              <a:buNone/>
              <a:defRPr sz="1600" b="1">
                <a:solidFill>
                  <a:schemeClr val="tx1"/>
                </a:solidFill>
                <a:latin typeface="+mn-lt"/>
              </a:defRPr>
            </a:lvl4pPr>
            <a:lvl5pPr marL="1828800" indent="0" algn="l" defTabSz="895350" rtl="0" eaLnBrk="0" fontAlgn="base" hangingPunct="0">
              <a:spcBef>
                <a:spcPct val="0"/>
              </a:spcBef>
              <a:spcAft>
                <a:spcPct val="0"/>
              </a:spcAft>
              <a:buSzPct val="75000"/>
              <a:buNone/>
              <a:defRPr sz="1600" b="1">
                <a:solidFill>
                  <a:schemeClr val="tx1"/>
                </a:solidFill>
                <a:latin typeface="+mn-lt"/>
              </a:defRPr>
            </a:lvl5pPr>
            <a:lvl6pPr marL="2286000" indent="0" algn="l" defTabSz="895350" rtl="0" fontAlgn="base">
              <a:spcBef>
                <a:spcPct val="0"/>
              </a:spcBef>
              <a:spcAft>
                <a:spcPct val="0"/>
              </a:spcAft>
              <a:buSzPct val="75000"/>
              <a:buNone/>
              <a:defRPr sz="1600" b="1">
                <a:solidFill>
                  <a:schemeClr val="tx1"/>
                </a:solidFill>
                <a:latin typeface="+mn-lt"/>
              </a:defRPr>
            </a:lvl6pPr>
            <a:lvl7pPr marL="2743200" indent="0" algn="l" defTabSz="895350" rtl="0" fontAlgn="base">
              <a:spcBef>
                <a:spcPct val="0"/>
              </a:spcBef>
              <a:spcAft>
                <a:spcPct val="0"/>
              </a:spcAft>
              <a:buSzPct val="75000"/>
              <a:buNone/>
              <a:defRPr sz="1600" b="1">
                <a:solidFill>
                  <a:schemeClr val="tx1"/>
                </a:solidFill>
                <a:latin typeface="+mn-lt"/>
              </a:defRPr>
            </a:lvl7pPr>
            <a:lvl8pPr marL="3200400" indent="0" algn="l" defTabSz="895350" rtl="0" fontAlgn="base">
              <a:spcBef>
                <a:spcPct val="0"/>
              </a:spcBef>
              <a:spcAft>
                <a:spcPct val="0"/>
              </a:spcAft>
              <a:buSzPct val="75000"/>
              <a:buNone/>
              <a:defRPr sz="1600" b="1">
                <a:solidFill>
                  <a:schemeClr val="tx1"/>
                </a:solidFill>
                <a:latin typeface="+mn-lt"/>
              </a:defRPr>
            </a:lvl8pPr>
            <a:lvl9pPr marL="3657600" indent="0" algn="l" defTabSz="895350" rtl="0" fontAlgn="base">
              <a:spcBef>
                <a:spcPct val="0"/>
              </a:spcBef>
              <a:spcAft>
                <a:spcPct val="0"/>
              </a:spcAft>
              <a:buSzPct val="75000"/>
              <a:buNone/>
              <a:defRPr sz="1600" b="1">
                <a:solidFill>
                  <a:schemeClr val="tx1"/>
                </a:solidFill>
                <a:latin typeface="+mn-lt"/>
              </a:defRPr>
            </a:lvl9pPr>
          </a:lstStyle>
          <a:p>
            <a:pPr algn="ctr">
              <a:defRPr/>
            </a:pPr>
            <a:r>
              <a:rPr lang="en-US" sz="2200" kern="0" dirty="0" err="1">
                <a:latin typeface="Times New Roman" panose="02020603050405020304" pitchFamily="18" charset="0"/>
                <a:cs typeface="Times New Roman" panose="02020603050405020304" pitchFamily="18" charset="0"/>
              </a:rPr>
              <a:t>Trường</a:t>
            </a:r>
            <a:r>
              <a:rPr lang="en-US" sz="2200" kern="0" dirty="0">
                <a:latin typeface="Times New Roman" panose="02020603050405020304" pitchFamily="18" charset="0"/>
                <a:cs typeface="Times New Roman" panose="02020603050405020304" pitchFamily="18" charset="0"/>
              </a:rPr>
              <a:t> </a:t>
            </a:r>
            <a:r>
              <a:rPr lang="en-US" sz="2200" kern="0" dirty="0" err="1">
                <a:latin typeface="Times New Roman" panose="02020603050405020304" pitchFamily="18" charset="0"/>
                <a:cs typeface="Times New Roman" panose="02020603050405020304" pitchFamily="18" charset="0"/>
              </a:rPr>
              <a:t>hợp</a:t>
            </a:r>
            <a:r>
              <a:rPr lang="en-US" sz="2200" kern="0" dirty="0">
                <a:latin typeface="Times New Roman" panose="02020603050405020304" pitchFamily="18" charset="0"/>
                <a:cs typeface="Times New Roman" panose="02020603050405020304" pitchFamily="18" charset="0"/>
              </a:rPr>
              <a:t> </a:t>
            </a:r>
            <a:r>
              <a:rPr lang="en-US" sz="2200" kern="0" dirty="0" err="1">
                <a:latin typeface="Times New Roman" panose="02020603050405020304" pitchFamily="18" charset="0"/>
                <a:cs typeface="Times New Roman" panose="02020603050405020304" pitchFamily="18" charset="0"/>
              </a:rPr>
              <a:t>sử</a:t>
            </a:r>
            <a:r>
              <a:rPr lang="en-US" sz="2200" kern="0" dirty="0">
                <a:latin typeface="Times New Roman" panose="02020603050405020304" pitchFamily="18" charset="0"/>
                <a:cs typeface="Times New Roman" panose="02020603050405020304" pitchFamily="18" charset="0"/>
              </a:rPr>
              <a:t> </a:t>
            </a:r>
            <a:r>
              <a:rPr lang="en-US" sz="2200" kern="0" dirty="0" err="1">
                <a:latin typeface="Times New Roman" panose="02020603050405020304" pitchFamily="18" charset="0"/>
                <a:cs typeface="Times New Roman" panose="02020603050405020304" pitchFamily="18" charset="0"/>
              </a:rPr>
              <a:t>dụng</a:t>
            </a:r>
            <a:endParaRPr lang="en-US" sz="2200" kern="0" dirty="0">
              <a:latin typeface="Times New Roman" panose="02020603050405020304" pitchFamily="18" charset="0"/>
              <a:cs typeface="Times New Roman" panose="02020603050405020304" pitchFamily="18" charset="0"/>
            </a:endParaRPr>
          </a:p>
          <a:p>
            <a:pPr algn="ctr">
              <a:defRPr/>
            </a:pPr>
            <a:endParaRPr lang="en-US" sz="2200" kern="0" dirty="0">
              <a:latin typeface="Times New Roman" panose="02020603050405020304" pitchFamily="18" charset="0"/>
              <a:cs typeface="Times New Roman" panose="02020603050405020304" pitchFamily="18" charset="0"/>
            </a:endParaRPr>
          </a:p>
        </p:txBody>
      </p:sp>
      <p:sp>
        <p:nvSpPr>
          <p:cNvPr id="16" name="Content Placeholder 3">
            <a:extLst>
              <a:ext uri="{FF2B5EF4-FFF2-40B4-BE49-F238E27FC236}">
                <a16:creationId xmlns:a16="http://schemas.microsoft.com/office/drawing/2014/main" id="{3271B529-3E27-4F10-810A-251881D12E2D}"/>
              </a:ext>
            </a:extLst>
          </p:cNvPr>
          <p:cNvSpPr txBox="1">
            <a:spLocks/>
          </p:cNvSpPr>
          <p:nvPr/>
        </p:nvSpPr>
        <p:spPr bwMode="auto">
          <a:xfrm>
            <a:off x="1516062" y="4490389"/>
            <a:ext cx="4799542" cy="2108269"/>
          </a:xfrm>
          <a:prstGeom prst="rect">
            <a:avLst/>
          </a:prstGeom>
          <a:solidFill>
            <a:srgbClr val="FF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895350">
              <a:defRPr>
                <a:solidFill>
                  <a:schemeClr val="tx1"/>
                </a:solidFill>
                <a:latin typeface="Arial" panose="020B0604020202020204" pitchFamily="34" charset="0"/>
              </a:defRPr>
            </a:lvl1pPr>
            <a:lvl2pPr marL="144463" indent="-142875" defTabSz="895350">
              <a:defRPr>
                <a:solidFill>
                  <a:schemeClr val="tx1"/>
                </a:solidFill>
                <a:latin typeface="Arial" panose="020B0604020202020204" pitchFamily="34" charset="0"/>
              </a:defRPr>
            </a:lvl2pPr>
            <a:lvl3pPr marL="295275" indent="-149225" defTabSz="895350">
              <a:defRPr>
                <a:solidFill>
                  <a:schemeClr val="tx1"/>
                </a:solidFill>
                <a:latin typeface="Arial" panose="020B0604020202020204" pitchFamily="34" charset="0"/>
              </a:defRPr>
            </a:lvl3pPr>
            <a:lvl4pPr marL="431800" indent="-134938" defTabSz="895350">
              <a:defRPr>
                <a:solidFill>
                  <a:schemeClr val="tx1"/>
                </a:solidFill>
                <a:latin typeface="Arial" panose="020B0604020202020204" pitchFamily="34" charset="0"/>
              </a:defRPr>
            </a:lvl4pPr>
            <a:lvl5pPr marL="582613" indent="-149225" defTabSz="895350">
              <a:defRPr>
                <a:solidFill>
                  <a:schemeClr val="tx1"/>
                </a:solidFill>
                <a:latin typeface="Arial" panose="020B0604020202020204" pitchFamily="34" charset="0"/>
              </a:defRPr>
            </a:lvl5pPr>
            <a:lvl6pPr marL="1039813" indent="-149225" defTabSz="895350" eaLnBrk="0" fontAlgn="base" hangingPunct="0">
              <a:spcBef>
                <a:spcPct val="0"/>
              </a:spcBef>
              <a:spcAft>
                <a:spcPct val="0"/>
              </a:spcAft>
              <a:defRPr>
                <a:solidFill>
                  <a:schemeClr val="tx1"/>
                </a:solidFill>
                <a:latin typeface="Arial" panose="020B0604020202020204" pitchFamily="34" charset="0"/>
              </a:defRPr>
            </a:lvl6pPr>
            <a:lvl7pPr marL="1497013" indent="-149225" defTabSz="895350" eaLnBrk="0" fontAlgn="base" hangingPunct="0">
              <a:spcBef>
                <a:spcPct val="0"/>
              </a:spcBef>
              <a:spcAft>
                <a:spcPct val="0"/>
              </a:spcAft>
              <a:defRPr>
                <a:solidFill>
                  <a:schemeClr val="tx1"/>
                </a:solidFill>
                <a:latin typeface="Arial" panose="020B0604020202020204" pitchFamily="34" charset="0"/>
              </a:defRPr>
            </a:lvl7pPr>
            <a:lvl8pPr marL="1954213" indent="-149225" defTabSz="895350" eaLnBrk="0" fontAlgn="base" hangingPunct="0">
              <a:spcBef>
                <a:spcPct val="0"/>
              </a:spcBef>
              <a:spcAft>
                <a:spcPct val="0"/>
              </a:spcAft>
              <a:defRPr>
                <a:solidFill>
                  <a:schemeClr val="tx1"/>
                </a:solidFill>
                <a:latin typeface="Arial" panose="020B0604020202020204" pitchFamily="34" charset="0"/>
              </a:defRPr>
            </a:lvl8pPr>
            <a:lvl9pPr marL="2411413" indent="-149225" defTabSz="895350" eaLnBrk="0" fontAlgn="base" hangingPunct="0">
              <a:spcBef>
                <a:spcPct val="0"/>
              </a:spcBef>
              <a:spcAft>
                <a:spcPct val="0"/>
              </a:spcAft>
              <a:defRPr>
                <a:solidFill>
                  <a:schemeClr val="tx1"/>
                </a:solidFill>
                <a:latin typeface="Arial" panose="020B0604020202020204" pitchFamily="34" charset="0"/>
              </a:defRPr>
            </a:lvl9pPr>
          </a:lstStyle>
          <a:p>
            <a:pPr algn="just">
              <a:spcBef>
                <a:spcPts val="300"/>
              </a:spcBef>
              <a:spcAft>
                <a:spcPts val="300"/>
              </a:spcAft>
              <a:buSzPct val="120000"/>
              <a:buFontTx/>
              <a:buChar char="-"/>
            </a:pPr>
            <a:r>
              <a:rPr lang="en-US" altLang="en-US" sz="2200" dirty="0" err="1">
                <a:latin typeface="Times New Roman" panose="02020603050405020304" pitchFamily="18" charset="0"/>
                <a:cs typeface="Times New Roman" panose="02020603050405020304" pitchFamily="18" charset="0"/>
              </a:rPr>
              <a:t>Khi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phải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chịu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sức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ép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mạnh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về</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giảm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thấp</a:t>
            </a:r>
            <a:r>
              <a:rPr lang="en-US" altLang="en-US" sz="2200" dirty="0">
                <a:latin typeface="Times New Roman" panose="02020603050405020304" pitchFamily="18" charset="0"/>
                <a:cs typeface="Times New Roman" panose="02020603050405020304" pitchFamily="18" charset="0"/>
              </a:rPr>
              <a:t> chi </a:t>
            </a:r>
            <a:r>
              <a:rPr lang="en-US" altLang="en-US" sz="2200" dirty="0" err="1">
                <a:latin typeface="Times New Roman" panose="02020603050405020304" pitchFamily="18" charset="0"/>
                <a:cs typeface="Times New Roman" panose="02020603050405020304" pitchFamily="18" charset="0"/>
              </a:rPr>
              <a:t>phí</a:t>
            </a:r>
            <a:r>
              <a:rPr lang="en-US" altLang="en-US" sz="2200" dirty="0">
                <a:latin typeface="Times New Roman" panose="02020603050405020304" pitchFamily="18" charset="0"/>
                <a:cs typeface="Times New Roman" panose="02020603050405020304" pitchFamily="18" charset="0"/>
              </a:rPr>
              <a:t> (do </a:t>
            </a:r>
            <a:r>
              <a:rPr lang="en-US" altLang="en-US" sz="2200" dirty="0" err="1">
                <a:latin typeface="Times New Roman" panose="02020603050405020304" pitchFamily="18" charset="0"/>
                <a:cs typeface="Times New Roman" panose="02020603050405020304" pitchFamily="18" charset="0"/>
              </a:rPr>
              <a:t>sức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ép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từ</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đối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thủ</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cạnh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tranh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sức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ép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đáp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ứng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cầu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địa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phương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cao</a:t>
            </a:r>
            <a:r>
              <a:rPr lang="en-US" altLang="en-US" sz="2200" dirty="0">
                <a:latin typeface="Times New Roman" panose="02020603050405020304" pitchFamily="18" charset="0"/>
                <a:cs typeface="Times New Roman" panose="02020603050405020304" pitchFamily="18" charset="0"/>
              </a:rPr>
              <a:t> (do </a:t>
            </a:r>
            <a:r>
              <a:rPr lang="en-US" altLang="en-US" sz="2200" dirty="0" err="1">
                <a:latin typeface="Times New Roman" panose="02020603050405020304" pitchFamily="18" charset="0"/>
                <a:cs typeface="Times New Roman" panose="02020603050405020304" pitchFamily="18" charset="0"/>
              </a:rPr>
              <a:t>sản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phẩm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không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tiêu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chuẩn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hóa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toàn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cầu</a:t>
            </a:r>
            <a:r>
              <a:rPr lang="en-US" altLang="en-US" sz="2200" dirty="0">
                <a:latin typeface="Times New Roman" panose="02020603050405020304" pitchFamily="18" charset="0"/>
                <a:cs typeface="Times New Roman" panose="02020603050405020304" pitchFamily="18" charset="0"/>
              </a:rPr>
              <a:t>). </a:t>
            </a:r>
          </a:p>
          <a:p>
            <a:pPr algn="just">
              <a:spcBef>
                <a:spcPts val="300"/>
              </a:spcBef>
              <a:spcAft>
                <a:spcPts val="300"/>
              </a:spcAft>
              <a:buSzPct val="120000"/>
              <a:buFontTx/>
              <a:buChar char="-"/>
            </a:pPr>
            <a:endParaRPr lang="en-US" altLang="en-US" sz="2200" dirty="0">
              <a:latin typeface="Times New Roman" panose="02020603050405020304" pitchFamily="18" charset="0"/>
              <a:cs typeface="Times New Roman" panose="02020603050405020304" pitchFamily="18" charset="0"/>
            </a:endParaRPr>
          </a:p>
        </p:txBody>
      </p:sp>
      <p:sp>
        <p:nvSpPr>
          <p:cNvPr id="17" name="Slide Number Placeholder 3">
            <a:extLst>
              <a:ext uri="{FF2B5EF4-FFF2-40B4-BE49-F238E27FC236}">
                <a16:creationId xmlns:a16="http://schemas.microsoft.com/office/drawing/2014/main" id="{4BE30159-9AB8-41F9-8E0B-C2E0BA55F95A}"/>
              </a:ext>
            </a:extLst>
          </p:cNvPr>
          <p:cNvSpPr txBox="1">
            <a:spLocks/>
          </p:cNvSpPr>
          <p:nvPr/>
        </p:nvSpPr>
        <p:spPr>
          <a:xfrm>
            <a:off x="8763000" y="6360702"/>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49</a:t>
            </a:fld>
            <a:endParaRPr lang="en-US" altLang="en-US" sz="1200" dirty="0"/>
          </a:p>
        </p:txBody>
      </p:sp>
    </p:spTree>
    <p:extLst>
      <p:ext uri="{BB962C8B-B14F-4D97-AF65-F5344CB8AC3E}">
        <p14:creationId xmlns:p14="http://schemas.microsoft.com/office/powerpoint/2010/main" val="2895021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52600" y="929243"/>
            <a:ext cx="9296400" cy="899557"/>
          </a:xfrm>
        </p:spPr>
        <p:txBody>
          <a:bodyPr>
            <a:normAutofit fontScale="90000"/>
          </a:bodyPr>
          <a:lstStyle/>
          <a:p>
            <a:r>
              <a:rPr lang="en-US" altLang="en-US" b="1" dirty="0">
                <a:solidFill>
                  <a:schemeClr val="tx1"/>
                </a:solidFill>
                <a:latin typeface="Times New Roman" panose="02020603050405020304" pitchFamily="18" charset="0"/>
                <a:cs typeface="Times New Roman" panose="02020603050405020304" pitchFamily="18" charset="0"/>
              </a:rPr>
              <a:t>1.1. </a:t>
            </a:r>
            <a:r>
              <a:rPr lang="en-US" altLang="en-US" b="1" dirty="0" err="1">
                <a:solidFill>
                  <a:schemeClr val="tx1"/>
                </a:solidFill>
                <a:latin typeface="Times New Roman" panose="02020603050405020304" pitchFamily="18" charset="0"/>
                <a:cs typeface="Times New Roman" panose="02020603050405020304" pitchFamily="18" charset="0"/>
              </a:rPr>
              <a:t>Toàn</a:t>
            </a:r>
            <a:r>
              <a:rPr lang="en-US" altLang="en-US" b="1" dirty="0">
                <a:solidFill>
                  <a:schemeClr val="tx1"/>
                </a:solidFill>
                <a:latin typeface="Times New Roman" panose="02020603050405020304" pitchFamily="18" charset="0"/>
                <a:cs typeface="Times New Roman" panose="02020603050405020304" pitchFamily="18" charset="0"/>
              </a:rPr>
              <a:t> </a:t>
            </a:r>
            <a:r>
              <a:rPr lang="en-US" altLang="en-US" b="1" dirty="0" err="1">
                <a:solidFill>
                  <a:schemeClr val="tx1"/>
                </a:solidFill>
                <a:latin typeface="Times New Roman" panose="02020603050405020304" pitchFamily="18" charset="0"/>
                <a:cs typeface="Times New Roman" panose="02020603050405020304" pitchFamily="18" charset="0"/>
              </a:rPr>
              <a:t>cầu</a:t>
            </a:r>
            <a:r>
              <a:rPr lang="en-US" altLang="en-US" b="1" dirty="0">
                <a:solidFill>
                  <a:schemeClr val="tx1"/>
                </a:solidFill>
                <a:latin typeface="Times New Roman" panose="02020603050405020304" pitchFamily="18" charset="0"/>
                <a:cs typeface="Times New Roman" panose="02020603050405020304" pitchFamily="18" charset="0"/>
              </a:rPr>
              <a:t> </a:t>
            </a:r>
            <a:r>
              <a:rPr lang="en-US" altLang="en-US" b="1" dirty="0" err="1">
                <a:solidFill>
                  <a:schemeClr val="tx1"/>
                </a:solidFill>
                <a:latin typeface="Times New Roman" panose="02020603050405020304" pitchFamily="18" charset="0"/>
                <a:cs typeface="Times New Roman" panose="02020603050405020304" pitchFamily="18" charset="0"/>
              </a:rPr>
              <a:t>hóa</a:t>
            </a:r>
            <a:r>
              <a:rPr lang="en-US" altLang="en-US" b="1" dirty="0">
                <a:solidFill>
                  <a:schemeClr val="tx1"/>
                </a:solidFill>
                <a:latin typeface="Times New Roman" panose="02020603050405020304" pitchFamily="18" charset="0"/>
                <a:cs typeface="Times New Roman" panose="02020603050405020304" pitchFamily="18" charset="0"/>
              </a:rPr>
              <a:t> </a:t>
            </a:r>
            <a:r>
              <a:rPr lang="en-US" altLang="en-US" b="1" dirty="0" err="1">
                <a:solidFill>
                  <a:schemeClr val="tx1"/>
                </a:solidFill>
                <a:latin typeface="Times New Roman" panose="02020603050405020304" pitchFamily="18" charset="0"/>
                <a:cs typeface="Times New Roman" panose="02020603050405020304" pitchFamily="18" charset="0"/>
              </a:rPr>
              <a:t>và</a:t>
            </a:r>
            <a:r>
              <a:rPr lang="en-US" altLang="en-US" b="1" dirty="0">
                <a:solidFill>
                  <a:schemeClr val="tx1"/>
                </a:solidFill>
                <a:latin typeface="Times New Roman" panose="02020603050405020304" pitchFamily="18" charset="0"/>
                <a:cs typeface="Times New Roman" panose="02020603050405020304" pitchFamily="18" charset="0"/>
              </a:rPr>
              <a:t> </a:t>
            </a:r>
            <a:r>
              <a:rPr lang="en-US" altLang="en-US" b="1" dirty="0" err="1">
                <a:solidFill>
                  <a:schemeClr val="tx1"/>
                </a:solidFill>
                <a:latin typeface="Times New Roman" panose="02020603050405020304" pitchFamily="18" charset="0"/>
                <a:cs typeface="Times New Roman" panose="02020603050405020304" pitchFamily="18" charset="0"/>
              </a:rPr>
              <a:t>những</a:t>
            </a:r>
            <a:r>
              <a:rPr lang="en-US" altLang="en-US" b="1" dirty="0">
                <a:solidFill>
                  <a:schemeClr val="tx1"/>
                </a:solidFill>
                <a:latin typeface="Times New Roman" panose="02020603050405020304" pitchFamily="18" charset="0"/>
                <a:cs typeface="Times New Roman" panose="02020603050405020304" pitchFamily="18" charset="0"/>
              </a:rPr>
              <a:t> </a:t>
            </a:r>
            <a:r>
              <a:rPr lang="en-US" altLang="en-US" b="1" dirty="0" err="1">
                <a:solidFill>
                  <a:schemeClr val="tx1"/>
                </a:solidFill>
                <a:latin typeface="Times New Roman" panose="02020603050405020304" pitchFamily="18" charset="0"/>
                <a:cs typeface="Times New Roman" panose="02020603050405020304" pitchFamily="18" charset="0"/>
              </a:rPr>
              <a:t>tác</a:t>
            </a:r>
            <a:r>
              <a:rPr lang="en-US" altLang="en-US" b="1" dirty="0">
                <a:solidFill>
                  <a:schemeClr val="tx1"/>
                </a:solidFill>
                <a:latin typeface="Times New Roman" panose="02020603050405020304" pitchFamily="18" charset="0"/>
                <a:cs typeface="Times New Roman" panose="02020603050405020304" pitchFamily="18" charset="0"/>
              </a:rPr>
              <a:t> </a:t>
            </a:r>
            <a:r>
              <a:rPr lang="en-US" altLang="en-US" b="1" dirty="0" err="1">
                <a:solidFill>
                  <a:schemeClr val="tx1"/>
                </a:solidFill>
                <a:latin typeface="Times New Roman" panose="02020603050405020304" pitchFamily="18" charset="0"/>
                <a:cs typeface="Times New Roman" panose="02020603050405020304" pitchFamily="18" charset="0"/>
              </a:rPr>
              <a:t>động</a:t>
            </a:r>
            <a:r>
              <a:rPr lang="en-US" altLang="en-US" b="1" dirty="0">
                <a:solidFill>
                  <a:schemeClr val="tx1"/>
                </a:solidFill>
                <a:latin typeface="Times New Roman" panose="02020603050405020304" pitchFamily="18" charset="0"/>
                <a:cs typeface="Times New Roman" panose="02020603050405020304" pitchFamily="18" charset="0"/>
              </a:rPr>
              <a:t> </a:t>
            </a:r>
            <a:r>
              <a:rPr lang="en-US" altLang="en-US" b="1" dirty="0" err="1">
                <a:solidFill>
                  <a:schemeClr val="tx1"/>
                </a:solidFill>
                <a:latin typeface="Times New Roman" panose="02020603050405020304" pitchFamily="18" charset="0"/>
                <a:cs typeface="Times New Roman" panose="02020603050405020304" pitchFamily="18" charset="0"/>
              </a:rPr>
              <a:t>đến</a:t>
            </a:r>
            <a:r>
              <a:rPr lang="en-US" altLang="en-US" b="1" dirty="0">
                <a:solidFill>
                  <a:schemeClr val="tx1"/>
                </a:solidFill>
                <a:latin typeface="Times New Roman" panose="02020603050405020304" pitchFamily="18" charset="0"/>
                <a:cs typeface="Times New Roman" panose="02020603050405020304" pitchFamily="18" charset="0"/>
              </a:rPr>
              <a:t> DN </a:t>
            </a:r>
            <a:r>
              <a:rPr lang="en-US" altLang="en-US" b="1" dirty="0" err="1">
                <a:solidFill>
                  <a:schemeClr val="tx1"/>
                </a:solidFill>
                <a:latin typeface="Times New Roman" panose="02020603050405020304" pitchFamily="18" charset="0"/>
                <a:cs typeface="Times New Roman" panose="02020603050405020304" pitchFamily="18" charset="0"/>
              </a:rPr>
              <a:t>Việt</a:t>
            </a:r>
            <a:r>
              <a:rPr lang="en-US" altLang="en-US" b="1" dirty="0">
                <a:solidFill>
                  <a:schemeClr val="tx1"/>
                </a:solidFill>
                <a:latin typeface="Times New Roman" panose="02020603050405020304" pitchFamily="18" charset="0"/>
                <a:cs typeface="Times New Roman" panose="02020603050405020304" pitchFamily="18" charset="0"/>
              </a:rPr>
              <a:t> Nam</a:t>
            </a:r>
            <a:br>
              <a:rPr lang="en-US" altLang="en-US" b="1" dirty="0">
                <a:solidFill>
                  <a:schemeClr val="tx1"/>
                </a:solidFill>
                <a:latin typeface="Times New Roman" panose="02020603050405020304" pitchFamily="18" charset="0"/>
                <a:cs typeface="Times New Roman" panose="02020603050405020304" pitchFamily="18" charset="0"/>
              </a:rPr>
            </a:br>
            <a:endParaRPr lang="en-US" dirty="0"/>
          </a:p>
        </p:txBody>
      </p:sp>
      <p:sp>
        <p:nvSpPr>
          <p:cNvPr id="5" name="Title 1"/>
          <p:cNvSpPr txBox="1">
            <a:spLocks/>
          </p:cNvSpPr>
          <p:nvPr/>
        </p:nvSpPr>
        <p:spPr>
          <a:xfrm>
            <a:off x="1211262" y="1692665"/>
            <a:ext cx="9528175" cy="1184276"/>
          </a:xfrm>
          <a:prstGeom prst="rect">
            <a:avLst/>
          </a:prstGeom>
        </p:spPr>
        <p:txBody>
          <a:bodyPr vert="horz" lIns="91440" tIns="45720" rIns="91440" bIns="45720" rtlCol="0" anchor="ctr">
            <a:normAutofit/>
          </a:bodyPr>
          <a:lstStyle>
            <a:lvl1pPr algn="l" rtl="0" eaLnBrk="0" fontAlgn="base" hangingPunct="0">
              <a:lnSpc>
                <a:spcPct val="80000"/>
              </a:lnSpc>
              <a:spcBef>
                <a:spcPct val="0"/>
              </a:spcBef>
              <a:spcAft>
                <a:spcPct val="0"/>
              </a:spcAft>
              <a:defRPr sz="2400" kern="1200" cap="all" spc="100">
                <a:solidFill>
                  <a:srgbClr val="0D0D0D"/>
                </a:solidFill>
                <a:latin typeface="+mj-lt"/>
                <a:ea typeface="+mj-ea"/>
                <a:cs typeface="+mj-cs"/>
              </a:defRPr>
            </a:lvl1pPr>
            <a:lvl2pPr algn="l" rtl="0" eaLnBrk="0" fontAlgn="base" hangingPunct="0">
              <a:lnSpc>
                <a:spcPct val="80000"/>
              </a:lnSpc>
              <a:spcBef>
                <a:spcPct val="0"/>
              </a:spcBef>
              <a:spcAft>
                <a:spcPct val="0"/>
              </a:spcAft>
              <a:defRPr sz="4400">
                <a:solidFill>
                  <a:srgbClr val="0D0D0D"/>
                </a:solidFill>
                <a:latin typeface="Tw Cen MT Condensed"/>
              </a:defRPr>
            </a:lvl2pPr>
            <a:lvl3pPr algn="l" rtl="0" eaLnBrk="0" fontAlgn="base" hangingPunct="0">
              <a:lnSpc>
                <a:spcPct val="80000"/>
              </a:lnSpc>
              <a:spcBef>
                <a:spcPct val="0"/>
              </a:spcBef>
              <a:spcAft>
                <a:spcPct val="0"/>
              </a:spcAft>
              <a:defRPr sz="4400">
                <a:solidFill>
                  <a:srgbClr val="0D0D0D"/>
                </a:solidFill>
                <a:latin typeface="Tw Cen MT Condensed"/>
              </a:defRPr>
            </a:lvl3pPr>
            <a:lvl4pPr algn="l" rtl="0" eaLnBrk="0" fontAlgn="base" hangingPunct="0">
              <a:lnSpc>
                <a:spcPct val="80000"/>
              </a:lnSpc>
              <a:spcBef>
                <a:spcPct val="0"/>
              </a:spcBef>
              <a:spcAft>
                <a:spcPct val="0"/>
              </a:spcAft>
              <a:defRPr sz="4400">
                <a:solidFill>
                  <a:srgbClr val="0D0D0D"/>
                </a:solidFill>
                <a:latin typeface="Tw Cen MT Condensed"/>
              </a:defRPr>
            </a:lvl4pPr>
            <a:lvl5pPr algn="l" rtl="0" eaLnBrk="0" fontAlgn="base" hangingPunct="0">
              <a:lnSpc>
                <a:spcPct val="80000"/>
              </a:lnSpc>
              <a:spcBef>
                <a:spcPct val="0"/>
              </a:spcBef>
              <a:spcAft>
                <a:spcPct val="0"/>
              </a:spcAft>
              <a:defRPr sz="4400">
                <a:solidFill>
                  <a:srgbClr val="0D0D0D"/>
                </a:solidFill>
                <a:latin typeface="Tw Cen MT Condensed"/>
              </a:defRPr>
            </a:lvl5pPr>
            <a:lvl6pPr marL="457200" algn="l" rtl="0" fontAlgn="base">
              <a:lnSpc>
                <a:spcPct val="80000"/>
              </a:lnSpc>
              <a:spcBef>
                <a:spcPct val="0"/>
              </a:spcBef>
              <a:spcAft>
                <a:spcPct val="0"/>
              </a:spcAft>
              <a:defRPr sz="4400">
                <a:solidFill>
                  <a:srgbClr val="0D0D0D"/>
                </a:solidFill>
                <a:latin typeface="Tw Cen MT Condensed"/>
              </a:defRPr>
            </a:lvl6pPr>
            <a:lvl7pPr marL="914400" algn="l" rtl="0" fontAlgn="base">
              <a:lnSpc>
                <a:spcPct val="80000"/>
              </a:lnSpc>
              <a:spcBef>
                <a:spcPct val="0"/>
              </a:spcBef>
              <a:spcAft>
                <a:spcPct val="0"/>
              </a:spcAft>
              <a:defRPr sz="4400">
                <a:solidFill>
                  <a:srgbClr val="0D0D0D"/>
                </a:solidFill>
                <a:latin typeface="Tw Cen MT Condensed"/>
              </a:defRPr>
            </a:lvl7pPr>
            <a:lvl8pPr marL="1371600" algn="l" rtl="0" fontAlgn="base">
              <a:lnSpc>
                <a:spcPct val="80000"/>
              </a:lnSpc>
              <a:spcBef>
                <a:spcPct val="0"/>
              </a:spcBef>
              <a:spcAft>
                <a:spcPct val="0"/>
              </a:spcAft>
              <a:defRPr sz="4400">
                <a:solidFill>
                  <a:srgbClr val="0D0D0D"/>
                </a:solidFill>
                <a:latin typeface="Tw Cen MT Condensed"/>
              </a:defRPr>
            </a:lvl8pPr>
            <a:lvl9pPr marL="1828800" algn="l" rtl="0" fontAlgn="base">
              <a:lnSpc>
                <a:spcPct val="80000"/>
              </a:lnSpc>
              <a:spcBef>
                <a:spcPct val="0"/>
              </a:spcBef>
              <a:spcAft>
                <a:spcPct val="0"/>
              </a:spcAft>
              <a:defRPr sz="4400">
                <a:solidFill>
                  <a:srgbClr val="0D0D0D"/>
                </a:solidFill>
                <a:latin typeface="Tw Cen MT Condensed"/>
              </a:defRPr>
            </a:lvl9pPr>
          </a:lstStyle>
          <a:p>
            <a:pPr algn="just"/>
            <a:r>
              <a:rPr lang="en-US" altLang="en-US" b="1" cap="none" dirty="0" err="1">
                <a:solidFill>
                  <a:schemeClr val="tx1"/>
                </a:solidFill>
                <a:latin typeface="Times New Roman" panose="02020603050405020304" pitchFamily="18" charset="0"/>
                <a:cs typeface="Times New Roman" panose="02020603050405020304" pitchFamily="18" charset="0"/>
              </a:rPr>
              <a:t>Toàn</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altLang="en-US" b="1" cap="none" dirty="0" err="1">
                <a:solidFill>
                  <a:schemeClr val="tx1"/>
                </a:solidFill>
                <a:latin typeface="Times New Roman" panose="02020603050405020304" pitchFamily="18" charset="0"/>
                <a:cs typeface="Times New Roman" panose="02020603050405020304" pitchFamily="18" charset="0"/>
              </a:rPr>
              <a:t>cầu</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altLang="en-US" b="1" cap="none" dirty="0" err="1">
                <a:solidFill>
                  <a:schemeClr val="tx1"/>
                </a:solidFill>
                <a:latin typeface="Times New Roman" panose="02020603050405020304" pitchFamily="18" charset="0"/>
                <a:cs typeface="Times New Roman" panose="02020603050405020304" pitchFamily="18" charset="0"/>
              </a:rPr>
              <a:t>hóa</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altLang="en-US" b="1" cap="none" dirty="0" err="1">
                <a:solidFill>
                  <a:schemeClr val="tx1"/>
                </a:solidFill>
                <a:latin typeface="Times New Roman" panose="02020603050405020304" pitchFamily="18" charset="0"/>
                <a:cs typeface="Times New Roman" panose="02020603050405020304" pitchFamily="18" charset="0"/>
              </a:rPr>
              <a:t>thị</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altLang="en-US" b="1" cap="none" dirty="0" err="1">
                <a:solidFill>
                  <a:schemeClr val="tx1"/>
                </a:solidFill>
                <a:latin typeface="Times New Roman" panose="02020603050405020304" pitchFamily="18" charset="0"/>
                <a:cs typeface="Times New Roman" panose="02020603050405020304" pitchFamily="18" charset="0"/>
              </a:rPr>
              <a:t>trường</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quá</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trình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hình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thành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một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thị</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trường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toàn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cầu</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thống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nhất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trên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cơ</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sở</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có</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sự</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hội</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tụ</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thị</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hiếu</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của</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người</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tiêu</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dùng</a:t>
            </a:r>
            <a:r>
              <a:rPr lang="en-US" cap="none" dirty="0">
                <a:latin typeface="Times New Roman" panose="02020603050405020304" pitchFamily="18" charset="0"/>
                <a:cs typeface="Times New Roman" panose="02020603050405020304" pitchFamily="18" charset="0"/>
              </a:rPr>
              <a:t> ở </a:t>
            </a:r>
            <a:r>
              <a:rPr lang="en-US" cap="none" dirty="0" err="1">
                <a:latin typeface="Times New Roman" panose="02020603050405020304" pitchFamily="18" charset="0"/>
                <a:cs typeface="Times New Roman" panose="02020603050405020304" pitchFamily="18" charset="0"/>
              </a:rPr>
              <a:t>các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thị</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trường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khác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nhau</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trên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thế</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giới</a:t>
            </a:r>
            <a:endParaRPr lang="en-US" cap="none" dirty="0">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1211264" y="2897806"/>
            <a:ext cx="9528175" cy="1259457"/>
          </a:xfrm>
          <a:prstGeom prst="rect">
            <a:avLst/>
          </a:prstGeom>
        </p:spPr>
        <p:txBody>
          <a:bodyPr vert="horz" lIns="91440" tIns="45720" rIns="91440" bIns="45720" rtlCol="0" anchor="ctr">
            <a:normAutofit lnSpcReduction="10000"/>
          </a:bodyPr>
          <a:lstStyle>
            <a:lvl1pPr algn="l" rtl="0" eaLnBrk="0" fontAlgn="base" hangingPunct="0">
              <a:lnSpc>
                <a:spcPct val="80000"/>
              </a:lnSpc>
              <a:spcBef>
                <a:spcPct val="0"/>
              </a:spcBef>
              <a:spcAft>
                <a:spcPct val="0"/>
              </a:spcAft>
              <a:defRPr sz="2400" kern="1200" cap="all" spc="100">
                <a:solidFill>
                  <a:srgbClr val="0D0D0D"/>
                </a:solidFill>
                <a:latin typeface="+mj-lt"/>
                <a:ea typeface="+mj-ea"/>
                <a:cs typeface="+mj-cs"/>
              </a:defRPr>
            </a:lvl1pPr>
            <a:lvl2pPr algn="l" rtl="0" eaLnBrk="0" fontAlgn="base" hangingPunct="0">
              <a:lnSpc>
                <a:spcPct val="80000"/>
              </a:lnSpc>
              <a:spcBef>
                <a:spcPct val="0"/>
              </a:spcBef>
              <a:spcAft>
                <a:spcPct val="0"/>
              </a:spcAft>
              <a:defRPr sz="4400">
                <a:solidFill>
                  <a:srgbClr val="0D0D0D"/>
                </a:solidFill>
                <a:latin typeface="Tw Cen MT Condensed"/>
              </a:defRPr>
            </a:lvl2pPr>
            <a:lvl3pPr algn="l" rtl="0" eaLnBrk="0" fontAlgn="base" hangingPunct="0">
              <a:lnSpc>
                <a:spcPct val="80000"/>
              </a:lnSpc>
              <a:spcBef>
                <a:spcPct val="0"/>
              </a:spcBef>
              <a:spcAft>
                <a:spcPct val="0"/>
              </a:spcAft>
              <a:defRPr sz="4400">
                <a:solidFill>
                  <a:srgbClr val="0D0D0D"/>
                </a:solidFill>
                <a:latin typeface="Tw Cen MT Condensed"/>
              </a:defRPr>
            </a:lvl3pPr>
            <a:lvl4pPr algn="l" rtl="0" eaLnBrk="0" fontAlgn="base" hangingPunct="0">
              <a:lnSpc>
                <a:spcPct val="80000"/>
              </a:lnSpc>
              <a:spcBef>
                <a:spcPct val="0"/>
              </a:spcBef>
              <a:spcAft>
                <a:spcPct val="0"/>
              </a:spcAft>
              <a:defRPr sz="4400">
                <a:solidFill>
                  <a:srgbClr val="0D0D0D"/>
                </a:solidFill>
                <a:latin typeface="Tw Cen MT Condensed"/>
              </a:defRPr>
            </a:lvl4pPr>
            <a:lvl5pPr algn="l" rtl="0" eaLnBrk="0" fontAlgn="base" hangingPunct="0">
              <a:lnSpc>
                <a:spcPct val="80000"/>
              </a:lnSpc>
              <a:spcBef>
                <a:spcPct val="0"/>
              </a:spcBef>
              <a:spcAft>
                <a:spcPct val="0"/>
              </a:spcAft>
              <a:defRPr sz="4400">
                <a:solidFill>
                  <a:srgbClr val="0D0D0D"/>
                </a:solidFill>
                <a:latin typeface="Tw Cen MT Condensed"/>
              </a:defRPr>
            </a:lvl5pPr>
            <a:lvl6pPr marL="457200" algn="l" rtl="0" fontAlgn="base">
              <a:lnSpc>
                <a:spcPct val="80000"/>
              </a:lnSpc>
              <a:spcBef>
                <a:spcPct val="0"/>
              </a:spcBef>
              <a:spcAft>
                <a:spcPct val="0"/>
              </a:spcAft>
              <a:defRPr sz="4400">
                <a:solidFill>
                  <a:srgbClr val="0D0D0D"/>
                </a:solidFill>
                <a:latin typeface="Tw Cen MT Condensed"/>
              </a:defRPr>
            </a:lvl6pPr>
            <a:lvl7pPr marL="914400" algn="l" rtl="0" fontAlgn="base">
              <a:lnSpc>
                <a:spcPct val="80000"/>
              </a:lnSpc>
              <a:spcBef>
                <a:spcPct val="0"/>
              </a:spcBef>
              <a:spcAft>
                <a:spcPct val="0"/>
              </a:spcAft>
              <a:defRPr sz="4400">
                <a:solidFill>
                  <a:srgbClr val="0D0D0D"/>
                </a:solidFill>
                <a:latin typeface="Tw Cen MT Condensed"/>
              </a:defRPr>
            </a:lvl7pPr>
            <a:lvl8pPr marL="1371600" algn="l" rtl="0" fontAlgn="base">
              <a:lnSpc>
                <a:spcPct val="80000"/>
              </a:lnSpc>
              <a:spcBef>
                <a:spcPct val="0"/>
              </a:spcBef>
              <a:spcAft>
                <a:spcPct val="0"/>
              </a:spcAft>
              <a:defRPr sz="4400">
                <a:solidFill>
                  <a:srgbClr val="0D0D0D"/>
                </a:solidFill>
                <a:latin typeface="Tw Cen MT Condensed"/>
              </a:defRPr>
            </a:lvl8pPr>
            <a:lvl9pPr marL="1828800" algn="l" rtl="0" fontAlgn="base">
              <a:lnSpc>
                <a:spcPct val="80000"/>
              </a:lnSpc>
              <a:spcBef>
                <a:spcPct val="0"/>
              </a:spcBef>
              <a:spcAft>
                <a:spcPct val="0"/>
              </a:spcAft>
              <a:defRPr sz="4400">
                <a:solidFill>
                  <a:srgbClr val="0D0D0D"/>
                </a:solidFill>
                <a:latin typeface="Tw Cen MT Condensed"/>
              </a:defRPr>
            </a:lvl9pPr>
          </a:lstStyle>
          <a:p>
            <a:pPr algn="just"/>
            <a:r>
              <a:rPr lang="en-US" altLang="en-US" b="1" cap="none" dirty="0" err="1">
                <a:solidFill>
                  <a:schemeClr val="tx1"/>
                </a:solidFill>
                <a:latin typeface="Times New Roman" panose="02020603050405020304" pitchFamily="18" charset="0"/>
                <a:cs typeface="Times New Roman" panose="02020603050405020304" pitchFamily="18" charset="0"/>
              </a:rPr>
              <a:t>Toàn</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altLang="en-US" b="1" cap="none" dirty="0" err="1">
                <a:solidFill>
                  <a:schemeClr val="tx1"/>
                </a:solidFill>
                <a:latin typeface="Times New Roman" panose="02020603050405020304" pitchFamily="18" charset="0"/>
                <a:cs typeface="Times New Roman" panose="02020603050405020304" pitchFamily="18" charset="0"/>
              </a:rPr>
              <a:t>cầu</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altLang="en-US" b="1" cap="none" dirty="0" err="1">
                <a:solidFill>
                  <a:schemeClr val="tx1"/>
                </a:solidFill>
                <a:latin typeface="Times New Roman" panose="02020603050405020304" pitchFamily="18" charset="0"/>
                <a:cs typeface="Times New Roman" panose="02020603050405020304" pitchFamily="18" charset="0"/>
              </a:rPr>
              <a:t>hóa</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altLang="en-US" b="1" cap="none" dirty="0" err="1">
                <a:solidFill>
                  <a:schemeClr val="tx1"/>
                </a:solidFill>
                <a:latin typeface="Times New Roman" panose="02020603050405020304" pitchFamily="18" charset="0"/>
                <a:cs typeface="Times New Roman" panose="02020603050405020304" pitchFamily="18" charset="0"/>
              </a:rPr>
              <a:t>sản</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altLang="en-US" b="1" cap="none" dirty="0" err="1">
                <a:solidFill>
                  <a:schemeClr val="tx1"/>
                </a:solidFill>
                <a:latin typeface="Times New Roman" panose="02020603050405020304" pitchFamily="18" charset="0"/>
                <a:cs typeface="Times New Roman" panose="02020603050405020304" pitchFamily="18" charset="0"/>
              </a:rPr>
              <a:t>xuất</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doanh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nghiệp</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tìm</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cách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tăng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cường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lợi</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thế</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cạnh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tranh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của</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mình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bằng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cách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tập</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trung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thực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hiện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một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số</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hoạt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động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tạo</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giá</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trị</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trong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khi</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những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hoạt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động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khác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được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dành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cho</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các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doanh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nghiệp</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khác</a:t>
            </a:r>
            <a:endParaRPr lang="en-US" cap="none" dirty="0">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1211261" y="4092388"/>
            <a:ext cx="9528175" cy="903074"/>
          </a:xfrm>
          <a:prstGeom prst="rect">
            <a:avLst/>
          </a:prstGeom>
        </p:spPr>
        <p:txBody>
          <a:bodyPr vert="horz" lIns="91440" tIns="45720" rIns="91440" bIns="45720" rtlCol="0" anchor="ctr">
            <a:normAutofit/>
          </a:bodyPr>
          <a:lstStyle>
            <a:lvl1pPr algn="l" rtl="0" eaLnBrk="0" fontAlgn="base" hangingPunct="0">
              <a:lnSpc>
                <a:spcPct val="80000"/>
              </a:lnSpc>
              <a:spcBef>
                <a:spcPct val="0"/>
              </a:spcBef>
              <a:spcAft>
                <a:spcPct val="0"/>
              </a:spcAft>
              <a:defRPr sz="2400" kern="1200" cap="all" spc="100">
                <a:solidFill>
                  <a:srgbClr val="0D0D0D"/>
                </a:solidFill>
                <a:latin typeface="+mj-lt"/>
                <a:ea typeface="+mj-ea"/>
                <a:cs typeface="+mj-cs"/>
              </a:defRPr>
            </a:lvl1pPr>
            <a:lvl2pPr algn="l" rtl="0" eaLnBrk="0" fontAlgn="base" hangingPunct="0">
              <a:lnSpc>
                <a:spcPct val="80000"/>
              </a:lnSpc>
              <a:spcBef>
                <a:spcPct val="0"/>
              </a:spcBef>
              <a:spcAft>
                <a:spcPct val="0"/>
              </a:spcAft>
              <a:defRPr sz="4400">
                <a:solidFill>
                  <a:srgbClr val="0D0D0D"/>
                </a:solidFill>
                <a:latin typeface="Tw Cen MT Condensed"/>
              </a:defRPr>
            </a:lvl2pPr>
            <a:lvl3pPr algn="l" rtl="0" eaLnBrk="0" fontAlgn="base" hangingPunct="0">
              <a:lnSpc>
                <a:spcPct val="80000"/>
              </a:lnSpc>
              <a:spcBef>
                <a:spcPct val="0"/>
              </a:spcBef>
              <a:spcAft>
                <a:spcPct val="0"/>
              </a:spcAft>
              <a:defRPr sz="4400">
                <a:solidFill>
                  <a:srgbClr val="0D0D0D"/>
                </a:solidFill>
                <a:latin typeface="Tw Cen MT Condensed"/>
              </a:defRPr>
            </a:lvl3pPr>
            <a:lvl4pPr algn="l" rtl="0" eaLnBrk="0" fontAlgn="base" hangingPunct="0">
              <a:lnSpc>
                <a:spcPct val="80000"/>
              </a:lnSpc>
              <a:spcBef>
                <a:spcPct val="0"/>
              </a:spcBef>
              <a:spcAft>
                <a:spcPct val="0"/>
              </a:spcAft>
              <a:defRPr sz="4400">
                <a:solidFill>
                  <a:srgbClr val="0D0D0D"/>
                </a:solidFill>
                <a:latin typeface="Tw Cen MT Condensed"/>
              </a:defRPr>
            </a:lvl4pPr>
            <a:lvl5pPr algn="l" rtl="0" eaLnBrk="0" fontAlgn="base" hangingPunct="0">
              <a:lnSpc>
                <a:spcPct val="80000"/>
              </a:lnSpc>
              <a:spcBef>
                <a:spcPct val="0"/>
              </a:spcBef>
              <a:spcAft>
                <a:spcPct val="0"/>
              </a:spcAft>
              <a:defRPr sz="4400">
                <a:solidFill>
                  <a:srgbClr val="0D0D0D"/>
                </a:solidFill>
                <a:latin typeface="Tw Cen MT Condensed"/>
              </a:defRPr>
            </a:lvl5pPr>
            <a:lvl6pPr marL="457200" algn="l" rtl="0" fontAlgn="base">
              <a:lnSpc>
                <a:spcPct val="80000"/>
              </a:lnSpc>
              <a:spcBef>
                <a:spcPct val="0"/>
              </a:spcBef>
              <a:spcAft>
                <a:spcPct val="0"/>
              </a:spcAft>
              <a:defRPr sz="4400">
                <a:solidFill>
                  <a:srgbClr val="0D0D0D"/>
                </a:solidFill>
                <a:latin typeface="Tw Cen MT Condensed"/>
              </a:defRPr>
            </a:lvl6pPr>
            <a:lvl7pPr marL="914400" algn="l" rtl="0" fontAlgn="base">
              <a:lnSpc>
                <a:spcPct val="80000"/>
              </a:lnSpc>
              <a:spcBef>
                <a:spcPct val="0"/>
              </a:spcBef>
              <a:spcAft>
                <a:spcPct val="0"/>
              </a:spcAft>
              <a:defRPr sz="4400">
                <a:solidFill>
                  <a:srgbClr val="0D0D0D"/>
                </a:solidFill>
                <a:latin typeface="Tw Cen MT Condensed"/>
              </a:defRPr>
            </a:lvl7pPr>
            <a:lvl8pPr marL="1371600" algn="l" rtl="0" fontAlgn="base">
              <a:lnSpc>
                <a:spcPct val="80000"/>
              </a:lnSpc>
              <a:spcBef>
                <a:spcPct val="0"/>
              </a:spcBef>
              <a:spcAft>
                <a:spcPct val="0"/>
              </a:spcAft>
              <a:defRPr sz="4400">
                <a:solidFill>
                  <a:srgbClr val="0D0D0D"/>
                </a:solidFill>
                <a:latin typeface="Tw Cen MT Condensed"/>
              </a:defRPr>
            </a:lvl8pPr>
            <a:lvl9pPr marL="1828800" algn="l" rtl="0" fontAlgn="base">
              <a:lnSpc>
                <a:spcPct val="80000"/>
              </a:lnSpc>
              <a:spcBef>
                <a:spcPct val="0"/>
              </a:spcBef>
              <a:spcAft>
                <a:spcPct val="0"/>
              </a:spcAft>
              <a:defRPr sz="4400">
                <a:solidFill>
                  <a:srgbClr val="0D0D0D"/>
                </a:solidFill>
                <a:latin typeface="Tw Cen MT Condensed"/>
              </a:defRPr>
            </a:lvl9pPr>
          </a:lstStyle>
          <a:p>
            <a:pPr algn="just"/>
            <a:r>
              <a:rPr lang="en-US" altLang="en-US" b="1" cap="none" dirty="0" err="1">
                <a:solidFill>
                  <a:schemeClr val="tx1"/>
                </a:solidFill>
                <a:latin typeface="Times New Roman" panose="02020603050405020304" pitchFamily="18" charset="0"/>
                <a:cs typeface="Times New Roman" panose="02020603050405020304" pitchFamily="18" charset="0"/>
              </a:rPr>
              <a:t>Toàn</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altLang="en-US" b="1" cap="none" dirty="0" err="1">
                <a:solidFill>
                  <a:schemeClr val="tx1"/>
                </a:solidFill>
                <a:latin typeface="Times New Roman" panose="02020603050405020304" pitchFamily="18" charset="0"/>
                <a:cs typeface="Times New Roman" panose="02020603050405020304" pitchFamily="18" charset="0"/>
              </a:rPr>
              <a:t>cầu</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altLang="en-US" b="1" cap="none" dirty="0" err="1">
                <a:solidFill>
                  <a:schemeClr val="tx1"/>
                </a:solidFill>
                <a:latin typeface="Times New Roman" panose="02020603050405020304" pitchFamily="18" charset="0"/>
                <a:cs typeface="Times New Roman" panose="02020603050405020304" pitchFamily="18" charset="0"/>
              </a:rPr>
              <a:t>hóa</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b="1" cap="none" dirty="0" err="1">
                <a:latin typeface="Times New Roman" panose="02020603050405020304" pitchFamily="18" charset="0"/>
                <a:cs typeface="Times New Roman" panose="02020603050405020304" pitchFamily="18" charset="0"/>
              </a:rPr>
              <a:t>tài</a:t>
            </a:r>
            <a:r>
              <a:rPr lang="en-US" b="1" cap="none" dirty="0">
                <a:latin typeface="Times New Roman" panose="02020603050405020304" pitchFamily="18" charset="0"/>
                <a:cs typeface="Times New Roman" panose="02020603050405020304" pitchFamily="18" charset="0"/>
              </a:rPr>
              <a:t> </a:t>
            </a:r>
            <a:r>
              <a:rPr lang="en-US" b="1" cap="none" dirty="0" err="1">
                <a:latin typeface="Times New Roman" panose="02020603050405020304" pitchFamily="18" charset="0"/>
                <a:cs typeface="Times New Roman" panose="02020603050405020304" pitchFamily="18" charset="0"/>
              </a:rPr>
              <a:t>chính</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các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hoạt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động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đầu</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tư</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quốc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tế</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và</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vận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động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của</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dòng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vốn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ngắn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hạn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phát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triển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mạnh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mẽ</a:t>
            </a:r>
            <a:endParaRPr lang="en-US" cap="none" dirty="0">
              <a:latin typeface="Times New Roman" panose="02020603050405020304" pitchFamily="18" charset="0"/>
              <a:cs typeface="Times New Roman" panose="02020603050405020304" pitchFamily="18" charset="0"/>
            </a:endParaRPr>
          </a:p>
        </p:txBody>
      </p:sp>
      <p:sp>
        <p:nvSpPr>
          <p:cNvPr id="8" name="Title 1"/>
          <p:cNvSpPr txBox="1">
            <a:spLocks/>
          </p:cNvSpPr>
          <p:nvPr/>
        </p:nvSpPr>
        <p:spPr>
          <a:xfrm>
            <a:off x="1277939" y="5306781"/>
            <a:ext cx="9528175" cy="903074"/>
          </a:xfrm>
          <a:prstGeom prst="rect">
            <a:avLst/>
          </a:prstGeom>
        </p:spPr>
        <p:txBody>
          <a:bodyPr vert="horz" lIns="91440" tIns="45720" rIns="91440" bIns="45720" rtlCol="0" anchor="ctr">
            <a:noAutofit/>
          </a:bodyPr>
          <a:lstStyle>
            <a:lvl1pPr algn="l" rtl="0" eaLnBrk="0" fontAlgn="base" hangingPunct="0">
              <a:lnSpc>
                <a:spcPct val="80000"/>
              </a:lnSpc>
              <a:spcBef>
                <a:spcPct val="0"/>
              </a:spcBef>
              <a:spcAft>
                <a:spcPct val="0"/>
              </a:spcAft>
              <a:defRPr sz="2400" kern="1200" cap="all" spc="100">
                <a:solidFill>
                  <a:srgbClr val="0D0D0D"/>
                </a:solidFill>
                <a:latin typeface="+mj-lt"/>
                <a:ea typeface="+mj-ea"/>
                <a:cs typeface="+mj-cs"/>
              </a:defRPr>
            </a:lvl1pPr>
            <a:lvl2pPr algn="l" rtl="0" eaLnBrk="0" fontAlgn="base" hangingPunct="0">
              <a:lnSpc>
                <a:spcPct val="80000"/>
              </a:lnSpc>
              <a:spcBef>
                <a:spcPct val="0"/>
              </a:spcBef>
              <a:spcAft>
                <a:spcPct val="0"/>
              </a:spcAft>
              <a:defRPr sz="4400">
                <a:solidFill>
                  <a:srgbClr val="0D0D0D"/>
                </a:solidFill>
                <a:latin typeface="Tw Cen MT Condensed"/>
              </a:defRPr>
            </a:lvl2pPr>
            <a:lvl3pPr algn="l" rtl="0" eaLnBrk="0" fontAlgn="base" hangingPunct="0">
              <a:lnSpc>
                <a:spcPct val="80000"/>
              </a:lnSpc>
              <a:spcBef>
                <a:spcPct val="0"/>
              </a:spcBef>
              <a:spcAft>
                <a:spcPct val="0"/>
              </a:spcAft>
              <a:defRPr sz="4400">
                <a:solidFill>
                  <a:srgbClr val="0D0D0D"/>
                </a:solidFill>
                <a:latin typeface="Tw Cen MT Condensed"/>
              </a:defRPr>
            </a:lvl3pPr>
            <a:lvl4pPr algn="l" rtl="0" eaLnBrk="0" fontAlgn="base" hangingPunct="0">
              <a:lnSpc>
                <a:spcPct val="80000"/>
              </a:lnSpc>
              <a:spcBef>
                <a:spcPct val="0"/>
              </a:spcBef>
              <a:spcAft>
                <a:spcPct val="0"/>
              </a:spcAft>
              <a:defRPr sz="4400">
                <a:solidFill>
                  <a:srgbClr val="0D0D0D"/>
                </a:solidFill>
                <a:latin typeface="Tw Cen MT Condensed"/>
              </a:defRPr>
            </a:lvl4pPr>
            <a:lvl5pPr algn="l" rtl="0" eaLnBrk="0" fontAlgn="base" hangingPunct="0">
              <a:lnSpc>
                <a:spcPct val="80000"/>
              </a:lnSpc>
              <a:spcBef>
                <a:spcPct val="0"/>
              </a:spcBef>
              <a:spcAft>
                <a:spcPct val="0"/>
              </a:spcAft>
              <a:defRPr sz="4400">
                <a:solidFill>
                  <a:srgbClr val="0D0D0D"/>
                </a:solidFill>
                <a:latin typeface="Tw Cen MT Condensed"/>
              </a:defRPr>
            </a:lvl5pPr>
            <a:lvl6pPr marL="457200" algn="l" rtl="0" fontAlgn="base">
              <a:lnSpc>
                <a:spcPct val="80000"/>
              </a:lnSpc>
              <a:spcBef>
                <a:spcPct val="0"/>
              </a:spcBef>
              <a:spcAft>
                <a:spcPct val="0"/>
              </a:spcAft>
              <a:defRPr sz="4400">
                <a:solidFill>
                  <a:srgbClr val="0D0D0D"/>
                </a:solidFill>
                <a:latin typeface="Tw Cen MT Condensed"/>
              </a:defRPr>
            </a:lvl6pPr>
            <a:lvl7pPr marL="914400" algn="l" rtl="0" fontAlgn="base">
              <a:lnSpc>
                <a:spcPct val="80000"/>
              </a:lnSpc>
              <a:spcBef>
                <a:spcPct val="0"/>
              </a:spcBef>
              <a:spcAft>
                <a:spcPct val="0"/>
              </a:spcAft>
              <a:defRPr sz="4400">
                <a:solidFill>
                  <a:srgbClr val="0D0D0D"/>
                </a:solidFill>
                <a:latin typeface="Tw Cen MT Condensed"/>
              </a:defRPr>
            </a:lvl7pPr>
            <a:lvl8pPr marL="1371600" algn="l" rtl="0" fontAlgn="base">
              <a:lnSpc>
                <a:spcPct val="80000"/>
              </a:lnSpc>
              <a:spcBef>
                <a:spcPct val="0"/>
              </a:spcBef>
              <a:spcAft>
                <a:spcPct val="0"/>
              </a:spcAft>
              <a:defRPr sz="4400">
                <a:solidFill>
                  <a:srgbClr val="0D0D0D"/>
                </a:solidFill>
                <a:latin typeface="Tw Cen MT Condensed"/>
              </a:defRPr>
            </a:lvl8pPr>
            <a:lvl9pPr marL="1828800" algn="l" rtl="0" fontAlgn="base">
              <a:lnSpc>
                <a:spcPct val="80000"/>
              </a:lnSpc>
              <a:spcBef>
                <a:spcPct val="0"/>
              </a:spcBef>
              <a:spcAft>
                <a:spcPct val="0"/>
              </a:spcAft>
              <a:defRPr sz="4400">
                <a:solidFill>
                  <a:srgbClr val="0D0D0D"/>
                </a:solidFill>
                <a:latin typeface="Tw Cen MT Condensed"/>
              </a:defRPr>
            </a:lvl9pPr>
          </a:lstStyle>
          <a:p>
            <a:pPr algn="just"/>
            <a:r>
              <a:rPr lang="en-US" altLang="en-US" b="1" cap="none" dirty="0" err="1">
                <a:solidFill>
                  <a:schemeClr val="tx1"/>
                </a:solidFill>
                <a:latin typeface="Times New Roman" panose="02020603050405020304" pitchFamily="18" charset="0"/>
                <a:cs typeface="Times New Roman" panose="02020603050405020304" pitchFamily="18" charset="0"/>
              </a:rPr>
              <a:t>Toàn</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altLang="en-US" b="1" cap="none" dirty="0" err="1">
                <a:solidFill>
                  <a:schemeClr val="tx1"/>
                </a:solidFill>
                <a:latin typeface="Times New Roman" panose="02020603050405020304" pitchFamily="18" charset="0"/>
                <a:cs typeface="Times New Roman" panose="02020603050405020304" pitchFamily="18" charset="0"/>
              </a:rPr>
              <a:t>cầu</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altLang="en-US" b="1" cap="none" dirty="0" err="1">
                <a:solidFill>
                  <a:schemeClr val="tx1"/>
                </a:solidFill>
                <a:latin typeface="Times New Roman" panose="02020603050405020304" pitchFamily="18" charset="0"/>
                <a:cs typeface="Times New Roman" panose="02020603050405020304" pitchFamily="18" charset="0"/>
              </a:rPr>
              <a:t>hóa</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b="1" cap="none" dirty="0" err="1">
                <a:latin typeface="Times New Roman" panose="02020603050405020304" pitchFamily="18" charset="0"/>
                <a:cs typeface="Times New Roman" panose="02020603050405020304" pitchFamily="18" charset="0"/>
              </a:rPr>
              <a:t>công</a:t>
            </a:r>
            <a:r>
              <a:rPr lang="en-US" b="1" cap="none" dirty="0">
                <a:latin typeface="Times New Roman" panose="02020603050405020304" pitchFamily="18" charset="0"/>
                <a:cs typeface="Times New Roman" panose="02020603050405020304" pitchFamily="18" charset="0"/>
              </a:rPr>
              <a:t> </a:t>
            </a:r>
            <a:r>
              <a:rPr lang="en-US" b="1" cap="none" dirty="0" err="1">
                <a:latin typeface="Times New Roman" panose="02020603050405020304" pitchFamily="18" charset="0"/>
                <a:cs typeface="Times New Roman" panose="02020603050405020304" pitchFamily="18" charset="0"/>
              </a:rPr>
              <a:t>nghệ</a:t>
            </a:r>
            <a:r>
              <a:rPr lang="en-US" altLang="en-US" b="1" cap="none" dirty="0">
                <a:solidFill>
                  <a:schemeClr val="tx1"/>
                </a:solidFill>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phổ</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biến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nhanh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chóng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những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thành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quả</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khoa</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học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công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nghệ</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hình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thành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mạng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lưới</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quốc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tế</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trong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lĩnh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vực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công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nghệ</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và</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sự</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hội</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tụ</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tiêu</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chuẩn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công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nghệ</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giữa</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các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quốc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gia</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trên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thế</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giới</a:t>
            </a:r>
            <a:endParaRPr lang="en-US" cap="none" dirty="0">
              <a:latin typeface="Times New Roman" panose="02020603050405020304" pitchFamily="18" charset="0"/>
              <a:cs typeface="Times New Roman" panose="02020603050405020304" pitchFamily="18" charset="0"/>
            </a:endParaRPr>
          </a:p>
        </p:txBody>
      </p:sp>
      <p:sp>
        <p:nvSpPr>
          <p:cNvPr id="9" name="Slide Number Placeholder 3">
            <a:extLst>
              <a:ext uri="{FF2B5EF4-FFF2-40B4-BE49-F238E27FC236}">
                <a16:creationId xmlns:a16="http://schemas.microsoft.com/office/drawing/2014/main" id="{8A65DE8B-E160-4A79-BBD0-65B77E99E088}"/>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5</a:t>
            </a:fld>
            <a:endParaRPr lang="en-US" altLang="en-US" sz="1200" dirty="0"/>
          </a:p>
        </p:txBody>
      </p:sp>
    </p:spTree>
    <p:extLst>
      <p:ext uri="{BB962C8B-B14F-4D97-AF65-F5344CB8AC3E}">
        <p14:creationId xmlns:p14="http://schemas.microsoft.com/office/powerpoint/2010/main" val="33762218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3">
            <a:extLst>
              <a:ext uri="{FF2B5EF4-FFF2-40B4-BE49-F238E27FC236}">
                <a16:creationId xmlns:a16="http://schemas.microsoft.com/office/drawing/2014/main" id="{76A739AC-C7C8-43F7-9CDC-298886429BF2}"/>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83B2F3B3-2C9C-482B-8A0A-9C48F6B5FA06}" type="slidenum">
              <a:rPr lang="en-US" altLang="en-US" sz="1200" smtClean="0"/>
              <a:t>50</a:t>
            </a:fld>
            <a:endParaRPr lang="en-US" altLang="en-US" sz="1200" dirty="0"/>
          </a:p>
        </p:txBody>
      </p:sp>
      <p:pic>
        <p:nvPicPr>
          <p:cNvPr id="36868" name="Content Placeholder 6">
            <a:extLst>
              <a:ext uri="{FF2B5EF4-FFF2-40B4-BE49-F238E27FC236}">
                <a16:creationId xmlns:a16="http://schemas.microsoft.com/office/drawing/2014/main" id="{158450FF-7379-4792-9E27-153B44ADA5AE}"/>
              </a:ext>
            </a:extLst>
          </p:cNvPr>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2255839" y="1136650"/>
            <a:ext cx="7412037" cy="4979988"/>
          </a:xfrm>
        </p:spPr>
      </p:pic>
      <p:sp>
        <p:nvSpPr>
          <p:cNvPr id="6" name="Rectangle 5">
            <a:extLst>
              <a:ext uri="{FF2B5EF4-FFF2-40B4-BE49-F238E27FC236}">
                <a16:creationId xmlns:a16="http://schemas.microsoft.com/office/drawing/2014/main" id="{9C0055B1-1DBA-4795-B3B6-43D9D88BBD8B}"/>
              </a:ext>
            </a:extLst>
          </p:cNvPr>
          <p:cNvSpPr/>
          <p:nvPr/>
        </p:nvSpPr>
        <p:spPr>
          <a:xfrm>
            <a:off x="4088252" y="395163"/>
            <a:ext cx="3531736" cy="523220"/>
          </a:xfrm>
          <a:prstGeom prst="rect">
            <a:avLst/>
          </a:prstGeom>
        </p:spPr>
        <p:txBody>
          <a:bodyPr wrap="none">
            <a:spAutoFit/>
          </a:bodyPr>
          <a:lstStyle/>
          <a:p>
            <a:pPr defTabSz="895350"/>
            <a:r>
              <a:rPr lang="en-US" altLang="en-US" sz="2800" b="1" dirty="0">
                <a:latin typeface="Times New Roman" panose="02020603050405020304" pitchFamily="18" charset="0"/>
                <a:ea typeface="+mj-ea"/>
                <a:cs typeface="Times New Roman" panose="02020603050405020304" pitchFamily="18" charset="0"/>
              </a:rPr>
              <a:t>5 </a:t>
            </a:r>
            <a:r>
              <a:rPr lang="en-US" altLang="en-US" sz="2800" b="1" dirty="0" err="1">
                <a:latin typeface="Times New Roman" panose="02020603050405020304" pitchFamily="18" charset="0"/>
                <a:ea typeface="+mj-ea"/>
                <a:cs typeface="Times New Roman" panose="02020603050405020304" pitchFamily="18" charset="0"/>
              </a:rPr>
              <a:t>Chiến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lược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toàn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cầu</a:t>
            </a:r>
            <a:endParaRPr lang="en-US" altLang="en-US" sz="2800" b="1" dirty="0">
              <a:latin typeface="Times New Roman" panose="02020603050405020304" pitchFamily="18" charset="0"/>
              <a:ea typeface="+mj-ea"/>
              <a:cs typeface="Times New Roman" panose="02020603050405020304" pitchFamily="18" charset="0"/>
            </a:endParaRPr>
          </a:p>
        </p:txBody>
      </p:sp>
      <p:pic>
        <p:nvPicPr>
          <p:cNvPr id="2" name="Picture 1">
            <a:extLst>
              <a:ext uri="{FF2B5EF4-FFF2-40B4-BE49-F238E27FC236}">
                <a16:creationId xmlns:a16="http://schemas.microsoft.com/office/drawing/2014/main" id="{3E6CE466-8313-4520-88D0-F8B36356BFB2}"/>
              </a:ext>
            </a:extLst>
          </p:cNvPr>
          <p:cNvPicPr>
            <a:picLocks noChangeAspect="1"/>
          </p:cNvPicPr>
          <p:nvPr/>
        </p:nvPicPr>
        <p:blipFill>
          <a:blip r:embed="rId4"/>
          <a:stretch>
            <a:fillRect/>
          </a:stretch>
        </p:blipFill>
        <p:spPr>
          <a:xfrm>
            <a:off x="2327704" y="1354041"/>
            <a:ext cx="7407282" cy="4980864"/>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Slide Number Placeholder 5">
            <a:extLst>
              <a:ext uri="{FF2B5EF4-FFF2-40B4-BE49-F238E27FC236}">
                <a16:creationId xmlns:a16="http://schemas.microsoft.com/office/drawing/2014/main" id="{2311BD97-07C5-445C-ABB9-3CEDE0912670}"/>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03BDD39-2DE7-48C3-BE67-76EAC8053861}" type="slidenum">
              <a:rPr lang="en-US" altLang="en-US" smtClean="0">
                <a:solidFill>
                  <a:srgbClr val="FFFFFF"/>
                </a:solidFill>
                <a:latin typeface="Rockwell" panose="02060603020205020403" pitchFamily="18" charset="0"/>
              </a:rPr>
              <a:pPr/>
              <a:t>51</a:t>
            </a:fld>
            <a:endParaRPr lang="en-US" altLang="en-US">
              <a:solidFill>
                <a:srgbClr val="FFFFFF"/>
              </a:solidFill>
              <a:latin typeface="Rockwell" panose="02060603020205020403" pitchFamily="18" charset="0"/>
            </a:endParaRPr>
          </a:p>
        </p:txBody>
      </p:sp>
      <p:sp>
        <p:nvSpPr>
          <p:cNvPr id="11" name="Rectangle 3">
            <a:extLst>
              <a:ext uri="{FF2B5EF4-FFF2-40B4-BE49-F238E27FC236}">
                <a16:creationId xmlns:a16="http://schemas.microsoft.com/office/drawing/2014/main" id="{6F4A1B0B-D836-49AF-9E29-FD2F63CB114B}"/>
              </a:ext>
            </a:extLst>
          </p:cNvPr>
          <p:cNvSpPr txBox="1">
            <a:spLocks noChangeArrowheads="1"/>
          </p:cNvSpPr>
          <p:nvPr/>
        </p:nvSpPr>
        <p:spPr bwMode="auto">
          <a:xfrm>
            <a:off x="1459345" y="1506335"/>
            <a:ext cx="9424549" cy="5225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15913" indent="-3159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indent="0" algn="just">
              <a:lnSpc>
                <a:spcPct val="150000"/>
              </a:lnSpc>
            </a:pPr>
            <a:r>
              <a:rPr lang="en-US" altLang="en-US" sz="2400" b="1" dirty="0" err="1">
                <a:solidFill>
                  <a:srgbClr val="C00000"/>
                </a:solidFill>
                <a:latin typeface="Times New Roman" panose="02020603050405020304" pitchFamily="18" charset="0"/>
                <a:cs typeface="Times New Roman" panose="02020603050405020304" pitchFamily="18" charset="0"/>
              </a:rPr>
              <a:t>Khái</a:t>
            </a:r>
            <a:r>
              <a:rPr lang="en-US" altLang="en-US" sz="2400" b="1" dirty="0">
                <a:solidFill>
                  <a:srgbClr val="C00000"/>
                </a:solidFill>
                <a:latin typeface="Times New Roman" panose="02020603050405020304" pitchFamily="18" charset="0"/>
                <a:cs typeface="Times New Roman" panose="02020603050405020304" pitchFamily="18" charset="0"/>
              </a:rPr>
              <a:t> </a:t>
            </a:r>
            <a:r>
              <a:rPr lang="en-US" altLang="en-US" sz="2400" b="1" dirty="0" err="1">
                <a:solidFill>
                  <a:srgbClr val="C00000"/>
                </a:solidFill>
                <a:latin typeface="Times New Roman" panose="02020603050405020304" pitchFamily="18" charset="0"/>
                <a:cs typeface="Times New Roman" panose="02020603050405020304" pitchFamily="18" charset="0"/>
              </a:rPr>
              <a:t>niệm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là</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chiến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lược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trong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đó</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công</a:t>
            </a:r>
            <a:r>
              <a:rPr lang="en-US" altLang="en-US" sz="2400" dirty="0">
                <a:latin typeface="Times New Roman" panose="02020603050405020304" pitchFamily="18" charset="0"/>
                <a:cs typeface="Times New Roman" panose="02020603050405020304" pitchFamily="18" charset="0"/>
              </a:rPr>
              <a:t> ty </a:t>
            </a:r>
            <a:r>
              <a:rPr lang="en-US" altLang="en-US" sz="2400" dirty="0" err="1">
                <a:latin typeface="Times New Roman" panose="02020603050405020304" pitchFamily="18" charset="0"/>
                <a:cs typeface="Times New Roman" panose="02020603050405020304" pitchFamily="18" charset="0"/>
              </a:rPr>
              <a:t>muốn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đạt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được</a:t>
            </a:r>
            <a:r>
              <a:rPr lang="en-US" altLang="en-US" sz="2400"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sự</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kiểm</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soát</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đáng</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kể</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các</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đơn</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vị</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kinh</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doanh</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địa</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phương</a:t>
            </a:r>
            <a:r>
              <a:rPr lang="en-US" altLang="en-US" sz="2400" b="1" i="1" dirty="0">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ở </a:t>
            </a:r>
            <a:r>
              <a:rPr lang="en-US" altLang="en-US" sz="2400" dirty="0" err="1">
                <a:latin typeface="Times New Roman" panose="02020603050405020304" pitchFamily="18" charset="0"/>
                <a:cs typeface="Times New Roman" panose="02020603050405020304" pitchFamily="18" charset="0"/>
              </a:rPr>
              <a:t>nước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ngoài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nhằm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nỗ</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lực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giảm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thiểu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sự</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dư</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thừa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và</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tối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hóa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hiệu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suất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học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tập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và</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hội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nhập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toàn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cầu</a:t>
            </a:r>
            <a:endParaRPr lang="en-US" altLang="en-US" sz="24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à"/>
            </a:pPr>
            <a:r>
              <a:rPr lang="en-US" altLang="en-US" sz="2400" dirty="0" err="1">
                <a:latin typeface="Times New Roman" panose="02020603050405020304" pitchFamily="18" charset="0"/>
                <a:cs typeface="Times New Roman" panose="02020603050405020304" pitchFamily="18" charset="0"/>
              </a:rPr>
              <a:t>Tiếp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cận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ngược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lại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với</a:t>
            </a:r>
            <a:r>
              <a:rPr lang="en-US" altLang="en-US" sz="2400" dirty="0">
                <a:latin typeface="Times New Roman" panose="02020603050405020304" pitchFamily="18" charset="0"/>
                <a:cs typeface="Times New Roman" panose="02020603050405020304" pitchFamily="18" charset="0"/>
              </a:rPr>
              <a:t> CL </a:t>
            </a:r>
            <a:r>
              <a:rPr lang="en-US" altLang="en-US" sz="2400" dirty="0" err="1">
                <a:latin typeface="Times New Roman" panose="02020603050405020304" pitchFamily="18" charset="0"/>
                <a:cs typeface="Times New Roman" panose="02020603050405020304" pitchFamily="18" charset="0"/>
              </a:rPr>
              <a:t>đa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quốc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gia</a:t>
            </a:r>
            <a:r>
              <a:rPr lang="en-US" altLang="en-US" sz="2400" dirty="0">
                <a:latin typeface="Times New Roman" panose="02020603050405020304" pitchFamily="18" charset="0"/>
                <a:cs typeface="Times New Roman" panose="02020603050405020304" pitchFamily="18" charset="0"/>
              </a:rPr>
              <a:t>, </a:t>
            </a:r>
          </a:p>
          <a:p>
            <a:pPr algn="just">
              <a:lnSpc>
                <a:spcPct val="150000"/>
              </a:lnSpc>
              <a:buFont typeface="Wingdings" panose="05000000000000000000" pitchFamily="2" charset="2"/>
              <a:buChar char="à"/>
            </a:pP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quyết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định</a:t>
            </a:r>
            <a:r>
              <a:rPr lang="en-US" altLang="en-US" sz="2400" dirty="0">
                <a:latin typeface="Times New Roman" panose="02020603050405020304" pitchFamily="18" charset="0"/>
                <a:cs typeface="Times New Roman" panose="02020603050405020304" pitchFamily="18" charset="0"/>
              </a:rPr>
              <a:t> CL, R&amp;D, marketing, </a:t>
            </a:r>
            <a:r>
              <a:rPr lang="en-US" altLang="en-US" sz="2400" dirty="0" err="1">
                <a:latin typeface="Times New Roman" panose="02020603050405020304" pitchFamily="18" charset="0"/>
                <a:cs typeface="Times New Roman" panose="02020603050405020304" pitchFamily="18" charset="0"/>
              </a:rPr>
              <a:t>tài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chính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thường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được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tập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trung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tại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trụ</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sở</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chính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hoạt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động</a:t>
            </a:r>
            <a:r>
              <a:rPr lang="en-US" altLang="en-US" sz="2400" dirty="0">
                <a:latin typeface="Times New Roman" panose="02020603050405020304" pitchFamily="18" charset="0"/>
                <a:cs typeface="Times New Roman" panose="02020603050405020304" pitchFamily="18" charset="0"/>
              </a:rPr>
              <a:t> SX </a:t>
            </a:r>
            <a:r>
              <a:rPr lang="en-US" altLang="en-US" sz="2400" dirty="0" err="1">
                <a:latin typeface="Times New Roman" panose="02020603050405020304" pitchFamily="18" charset="0"/>
                <a:cs typeface="Times New Roman" panose="02020603050405020304" pitchFamily="18" charset="0"/>
              </a:rPr>
              <a:t>sẽ</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được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chuyển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đến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đơn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vị</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kinh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doanh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với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sự</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chuyên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môn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hóa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cao</a:t>
            </a:r>
            <a:r>
              <a:rPr lang="en-US" altLang="en-US" sz="2400" dirty="0">
                <a:latin typeface="Times New Roman" panose="02020603050405020304" pitchFamily="18" charset="0"/>
                <a:cs typeface="Times New Roman" panose="02020603050405020304" pitchFamily="18" charset="0"/>
              </a:rPr>
              <a:t>. </a:t>
            </a:r>
          </a:p>
        </p:txBody>
      </p:sp>
      <p:sp>
        <p:nvSpPr>
          <p:cNvPr id="9" name="Rectangle 8">
            <a:extLst>
              <a:ext uri="{FF2B5EF4-FFF2-40B4-BE49-F238E27FC236}">
                <a16:creationId xmlns:a16="http://schemas.microsoft.com/office/drawing/2014/main" id="{5C1411AE-42E9-47D1-B9C7-1925322CD593}"/>
              </a:ext>
            </a:extLst>
          </p:cNvPr>
          <p:cNvSpPr/>
          <p:nvPr/>
        </p:nvSpPr>
        <p:spPr>
          <a:xfrm>
            <a:off x="4180617" y="570654"/>
            <a:ext cx="3531736" cy="523220"/>
          </a:xfrm>
          <a:prstGeom prst="rect">
            <a:avLst/>
          </a:prstGeom>
        </p:spPr>
        <p:txBody>
          <a:bodyPr wrap="none">
            <a:spAutoFit/>
          </a:bodyPr>
          <a:lstStyle/>
          <a:p>
            <a:pPr defTabSz="895350"/>
            <a:r>
              <a:rPr lang="en-US" altLang="en-US" sz="2800" b="1" dirty="0">
                <a:latin typeface="Times New Roman" panose="02020603050405020304" pitchFamily="18" charset="0"/>
                <a:ea typeface="+mj-ea"/>
                <a:cs typeface="Times New Roman" panose="02020603050405020304" pitchFamily="18" charset="0"/>
              </a:rPr>
              <a:t>5 </a:t>
            </a:r>
            <a:r>
              <a:rPr lang="en-US" altLang="en-US" sz="2800" b="1" dirty="0" err="1">
                <a:latin typeface="Times New Roman" panose="02020603050405020304" pitchFamily="18" charset="0"/>
                <a:ea typeface="+mj-ea"/>
                <a:cs typeface="Times New Roman" panose="02020603050405020304" pitchFamily="18" charset="0"/>
              </a:rPr>
              <a:t>Chiến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lược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toàn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cầu</a:t>
            </a:r>
            <a:endParaRPr lang="en-US" altLang="en-US" sz="2800" b="1" dirty="0">
              <a:latin typeface="Times New Roman" panose="02020603050405020304" pitchFamily="18" charset="0"/>
              <a:ea typeface="+mj-ea"/>
              <a:cs typeface="Times New Roman" panose="02020603050405020304" pitchFamily="18" charset="0"/>
            </a:endParaRPr>
          </a:p>
        </p:txBody>
      </p:sp>
      <p:sp>
        <p:nvSpPr>
          <p:cNvPr id="5" name="Slide Number Placeholder 3">
            <a:extLst>
              <a:ext uri="{FF2B5EF4-FFF2-40B4-BE49-F238E27FC236}">
                <a16:creationId xmlns:a16="http://schemas.microsoft.com/office/drawing/2014/main" id="{16A24158-C64D-47CA-AF18-6E303142A5AD}"/>
              </a:ext>
            </a:extLst>
          </p:cNvPr>
          <p:cNvSpPr txBox="1">
            <a:spLocks/>
          </p:cNvSpPr>
          <p:nvPr/>
        </p:nvSpPr>
        <p:spPr>
          <a:xfrm>
            <a:off x="8763000" y="6360702"/>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51</a:t>
            </a:fld>
            <a:endParaRPr lang="en-US" altLang="en-US" sz="1200" dirty="0"/>
          </a:p>
        </p:txBody>
      </p:sp>
    </p:spTree>
    <p:extLst>
      <p:ext uri="{BB962C8B-B14F-4D97-AF65-F5344CB8AC3E}">
        <p14:creationId xmlns:p14="http://schemas.microsoft.com/office/powerpoint/2010/main" val="13748671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500"/>
                                        <p:tgtEl>
                                          <p:spTgt spid="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wipe(left)">
                                      <p:cBhvr>
                                        <p:cTn id="12" dur="500"/>
                                        <p:tgtEl>
                                          <p:spTgt spid="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wipe(left)">
                                      <p:cBhvr>
                                        <p:cTn id="17"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Slide Number Placeholder 5">
            <a:extLst>
              <a:ext uri="{FF2B5EF4-FFF2-40B4-BE49-F238E27FC236}">
                <a16:creationId xmlns:a16="http://schemas.microsoft.com/office/drawing/2014/main" id="{9D38D10F-D06C-4483-9D53-602D7A762083}"/>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766393B-23C6-414D-9F6B-2E37896665D5}" type="slidenum">
              <a:rPr lang="en-US" altLang="en-US" smtClean="0">
                <a:solidFill>
                  <a:srgbClr val="FFFFFF"/>
                </a:solidFill>
                <a:latin typeface="Rockwell" panose="02060603020205020403" pitchFamily="18" charset="0"/>
              </a:rPr>
              <a:pPr/>
              <a:t>52</a:t>
            </a:fld>
            <a:endParaRPr lang="en-US" altLang="en-US">
              <a:solidFill>
                <a:srgbClr val="FFFFFF"/>
              </a:solidFill>
              <a:latin typeface="Rockwell" panose="02060603020205020403" pitchFamily="18" charset="0"/>
            </a:endParaRPr>
          </a:p>
        </p:txBody>
      </p:sp>
      <p:sp>
        <p:nvSpPr>
          <p:cNvPr id="11" name="Rectangle 10">
            <a:extLst>
              <a:ext uri="{FF2B5EF4-FFF2-40B4-BE49-F238E27FC236}">
                <a16:creationId xmlns:a16="http://schemas.microsoft.com/office/drawing/2014/main" id="{C4BD0D64-CA95-41F0-AE92-2FB34FDD4C96}"/>
              </a:ext>
            </a:extLst>
          </p:cNvPr>
          <p:cNvSpPr/>
          <p:nvPr/>
        </p:nvSpPr>
        <p:spPr>
          <a:xfrm>
            <a:off x="3698442" y="728307"/>
            <a:ext cx="3531736" cy="523220"/>
          </a:xfrm>
          <a:prstGeom prst="rect">
            <a:avLst/>
          </a:prstGeom>
        </p:spPr>
        <p:txBody>
          <a:bodyPr wrap="none">
            <a:spAutoFit/>
          </a:bodyPr>
          <a:lstStyle/>
          <a:p>
            <a:pPr defTabSz="895350"/>
            <a:r>
              <a:rPr lang="en-US" altLang="en-US" sz="2800" b="1" dirty="0">
                <a:latin typeface="Times New Roman" panose="02020603050405020304" pitchFamily="18" charset="0"/>
                <a:ea typeface="+mj-ea"/>
                <a:cs typeface="Times New Roman" panose="02020603050405020304" pitchFamily="18" charset="0"/>
              </a:rPr>
              <a:t>5 </a:t>
            </a:r>
            <a:r>
              <a:rPr lang="en-US" altLang="en-US" sz="2800" b="1" dirty="0" err="1">
                <a:latin typeface="Times New Roman" panose="02020603050405020304" pitchFamily="18" charset="0"/>
                <a:ea typeface="+mj-ea"/>
                <a:cs typeface="Times New Roman" panose="02020603050405020304" pitchFamily="18" charset="0"/>
              </a:rPr>
              <a:t>Chiến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lược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toàn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cầu</a:t>
            </a:r>
            <a:endParaRPr lang="en-US" altLang="en-US" sz="2800" b="1" dirty="0">
              <a:latin typeface="Times New Roman" panose="02020603050405020304" pitchFamily="18" charset="0"/>
              <a:ea typeface="+mj-ea"/>
              <a:cs typeface="Times New Roman" panose="02020603050405020304" pitchFamily="18" charset="0"/>
            </a:endParaRPr>
          </a:p>
        </p:txBody>
      </p:sp>
      <p:sp>
        <p:nvSpPr>
          <p:cNvPr id="8" name="Text Placeholder 2">
            <a:extLst>
              <a:ext uri="{FF2B5EF4-FFF2-40B4-BE49-F238E27FC236}">
                <a16:creationId xmlns:a16="http://schemas.microsoft.com/office/drawing/2014/main" id="{F6F5D42C-BF6D-4ABA-8B00-A04AFBC05206}"/>
              </a:ext>
            </a:extLst>
          </p:cNvPr>
          <p:cNvSpPr txBox="1">
            <a:spLocks/>
          </p:cNvSpPr>
          <p:nvPr/>
        </p:nvSpPr>
        <p:spPr bwMode="auto">
          <a:xfrm>
            <a:off x="1182255" y="1853623"/>
            <a:ext cx="5032375" cy="5365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r>
              <a:rPr lang="en-US" altLang="en-US" sz="2800" b="1">
                <a:latin typeface="Times New Roman" panose="02020603050405020304" pitchFamily="18" charset="0"/>
                <a:cs typeface="Times New Roman" panose="02020603050405020304" pitchFamily="18" charset="0"/>
              </a:rPr>
              <a:t>Lợi thế</a:t>
            </a:r>
          </a:p>
        </p:txBody>
      </p:sp>
      <p:sp>
        <p:nvSpPr>
          <p:cNvPr id="9" name="Content Placeholder 3">
            <a:extLst>
              <a:ext uri="{FF2B5EF4-FFF2-40B4-BE49-F238E27FC236}">
                <a16:creationId xmlns:a16="http://schemas.microsoft.com/office/drawing/2014/main" id="{5241F3AF-59B6-4A54-90F9-963739E1D399}"/>
              </a:ext>
            </a:extLst>
          </p:cNvPr>
          <p:cNvSpPr txBox="1">
            <a:spLocks/>
          </p:cNvSpPr>
          <p:nvPr/>
        </p:nvSpPr>
        <p:spPr>
          <a:xfrm>
            <a:off x="1182255" y="2471161"/>
            <a:ext cx="5032375" cy="2555315"/>
          </a:xfrm>
          <a:prstGeom prst="rect">
            <a:avLst/>
          </a:prstGeom>
          <a:solidFill>
            <a:srgbClr val="FFCCCC"/>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300"/>
              </a:spcBef>
              <a:spcAft>
                <a:spcPts val="300"/>
              </a:spcAft>
              <a:buFontTx/>
              <a:buChar char="-"/>
            </a:pPr>
            <a:r>
              <a:rPr lang="en-US" altLang="en-US" sz="2200">
                <a:latin typeface="Times New Roman" panose="02020603050405020304" pitchFamily="18" charset="0"/>
                <a:cs typeface="Times New Roman" panose="02020603050405020304" pitchFamily="18" charset="0"/>
              </a:rPr>
              <a:t>Đạt được lợi thế kinh tế theo quy mô cực đại và hiệu ứng đường cong kinh nghiệm </a:t>
            </a:r>
          </a:p>
          <a:p>
            <a:pPr>
              <a:lnSpc>
                <a:spcPct val="150000"/>
              </a:lnSpc>
              <a:spcBef>
                <a:spcPts val="300"/>
              </a:spcBef>
              <a:spcAft>
                <a:spcPts val="300"/>
              </a:spcAft>
              <a:buFontTx/>
              <a:buChar char="-"/>
            </a:pPr>
            <a:r>
              <a:rPr lang="en-US" altLang="en-US" sz="2200">
                <a:latin typeface="Times New Roman" panose="02020603050405020304" pitchFamily="18" charset="0"/>
                <a:cs typeface="Times New Roman" panose="02020603050405020304" pitchFamily="18" charset="0"/>
              </a:rPr>
              <a:t> Tiết kiệm chi phí do không phải cá biệt hóa các hoạt động R&amp;D, marketing theo điều kiện địa phương</a:t>
            </a:r>
          </a:p>
        </p:txBody>
      </p:sp>
      <p:sp>
        <p:nvSpPr>
          <p:cNvPr id="10" name="Text Placeholder 4">
            <a:extLst>
              <a:ext uri="{FF2B5EF4-FFF2-40B4-BE49-F238E27FC236}">
                <a16:creationId xmlns:a16="http://schemas.microsoft.com/office/drawing/2014/main" id="{0D4E5671-D0C7-4CB0-BE60-9EC3F09821A7}"/>
              </a:ext>
            </a:extLst>
          </p:cNvPr>
          <p:cNvSpPr txBox="1">
            <a:spLocks/>
          </p:cNvSpPr>
          <p:nvPr/>
        </p:nvSpPr>
        <p:spPr bwMode="auto">
          <a:xfrm>
            <a:off x="6324168" y="1853623"/>
            <a:ext cx="4640262" cy="5365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r>
              <a:rPr lang="en-US" altLang="en-US" sz="3200" b="1">
                <a:latin typeface="Times New Roman" panose="02020603050405020304" pitchFamily="18" charset="0"/>
                <a:cs typeface="Times New Roman" panose="02020603050405020304" pitchFamily="18" charset="0"/>
              </a:rPr>
              <a:t>Hạn chế</a:t>
            </a:r>
          </a:p>
        </p:txBody>
      </p:sp>
      <p:sp>
        <p:nvSpPr>
          <p:cNvPr id="12" name="Content Placeholder 5">
            <a:extLst>
              <a:ext uri="{FF2B5EF4-FFF2-40B4-BE49-F238E27FC236}">
                <a16:creationId xmlns:a16="http://schemas.microsoft.com/office/drawing/2014/main" id="{7EA71332-3940-4D6C-84C2-671DF8EEA5B7}"/>
              </a:ext>
            </a:extLst>
          </p:cNvPr>
          <p:cNvSpPr txBox="1">
            <a:spLocks/>
          </p:cNvSpPr>
          <p:nvPr/>
        </p:nvSpPr>
        <p:spPr>
          <a:xfrm>
            <a:off x="6324168" y="2471161"/>
            <a:ext cx="4640262" cy="3135312"/>
          </a:xfrm>
          <a:prstGeom prst="rect">
            <a:avLst/>
          </a:prstGeom>
          <a:solidFill>
            <a:srgbClr val="FFCCCC"/>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300"/>
              </a:spcBef>
              <a:spcAft>
                <a:spcPts val="300"/>
              </a:spcAft>
              <a:buFontTx/>
              <a:buChar char="-"/>
            </a:pPr>
            <a:r>
              <a:rPr lang="en-US" altLang="en-US" sz="2200">
                <a:latin typeface="Times New Roman" panose="02020603050405020304" pitchFamily="18" charset="0"/>
                <a:cs typeface="Times New Roman" panose="02020603050405020304" pitchFamily="18" charset="0"/>
              </a:rPr>
              <a:t> Không linh hoạt với thị trường nội địa vì đòi hỏi sự hợp tác về CL và thực thi các quyết định như nhau ở nhiều quốc gia. </a:t>
            </a:r>
          </a:p>
          <a:p>
            <a:pPr marL="0" indent="0">
              <a:lnSpc>
                <a:spcPct val="150000"/>
              </a:lnSpc>
              <a:spcBef>
                <a:spcPts val="300"/>
              </a:spcBef>
              <a:spcAft>
                <a:spcPts val="300"/>
              </a:spcAft>
              <a:buFontTx/>
              <a:buChar char="-"/>
            </a:pPr>
            <a:r>
              <a:rPr lang="en-US" altLang="en-US" sz="2200">
                <a:latin typeface="Times New Roman" panose="02020603050405020304" pitchFamily="18" charset="0"/>
                <a:cs typeface="Times New Roman" panose="02020603050405020304" pitchFamily="18" charset="0"/>
              </a:rPr>
              <a:t> Chỉ phù hợp với một số ngành hàng nhất định và công ty có tiềm lực mạnh</a:t>
            </a:r>
          </a:p>
        </p:txBody>
      </p:sp>
      <p:sp>
        <p:nvSpPr>
          <p:cNvPr id="13" name="Slide Number Placeholder 3">
            <a:extLst>
              <a:ext uri="{FF2B5EF4-FFF2-40B4-BE49-F238E27FC236}">
                <a16:creationId xmlns:a16="http://schemas.microsoft.com/office/drawing/2014/main" id="{2228CC27-4189-4E43-97D7-9C3FC2020E39}"/>
              </a:ext>
            </a:extLst>
          </p:cNvPr>
          <p:cNvSpPr txBox="1">
            <a:spLocks/>
          </p:cNvSpPr>
          <p:nvPr/>
        </p:nvSpPr>
        <p:spPr>
          <a:xfrm>
            <a:off x="8763000" y="6360702"/>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52</a:t>
            </a:fld>
            <a:endParaRPr lang="en-US" altLang="en-US" sz="1200" dirty="0"/>
          </a:p>
        </p:txBody>
      </p:sp>
    </p:spTree>
    <p:extLst>
      <p:ext uri="{BB962C8B-B14F-4D97-AF65-F5344CB8AC3E}">
        <p14:creationId xmlns:p14="http://schemas.microsoft.com/office/powerpoint/2010/main" val="87630699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Slide Number Placeholder 5">
            <a:extLst>
              <a:ext uri="{FF2B5EF4-FFF2-40B4-BE49-F238E27FC236}">
                <a16:creationId xmlns:a16="http://schemas.microsoft.com/office/drawing/2014/main" id="{A9A7D527-606D-4D32-BEF1-F47BB2A675A9}"/>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58BC351-F790-44D6-8A90-38E722E54947}" type="slidenum">
              <a:rPr lang="en-US" altLang="en-US" smtClean="0">
                <a:solidFill>
                  <a:srgbClr val="FFFFFF"/>
                </a:solidFill>
                <a:latin typeface="Rockwell" panose="02060603020205020403" pitchFamily="18" charset="0"/>
              </a:rPr>
              <a:pPr/>
              <a:t>53</a:t>
            </a:fld>
            <a:endParaRPr lang="en-US" altLang="en-US">
              <a:solidFill>
                <a:srgbClr val="FFFFFF"/>
              </a:solidFill>
              <a:latin typeface="Rockwell" panose="02060603020205020403" pitchFamily="18" charset="0"/>
            </a:endParaRPr>
          </a:p>
        </p:txBody>
      </p:sp>
      <p:sp>
        <p:nvSpPr>
          <p:cNvPr id="20" name="Rectangle 3">
            <a:extLst>
              <a:ext uri="{FF2B5EF4-FFF2-40B4-BE49-F238E27FC236}">
                <a16:creationId xmlns:a16="http://schemas.microsoft.com/office/drawing/2014/main" id="{2D88A29C-8B66-42A4-828D-92E8827CBAB9}"/>
              </a:ext>
            </a:extLst>
          </p:cNvPr>
          <p:cNvSpPr txBox="1">
            <a:spLocks noChangeArrowheads="1"/>
          </p:cNvSpPr>
          <p:nvPr/>
        </p:nvSpPr>
        <p:spPr bwMode="auto">
          <a:xfrm>
            <a:off x="1623061" y="1228726"/>
            <a:ext cx="8995410" cy="435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15913" indent="-315913">
              <a:defRPr>
                <a:solidFill>
                  <a:schemeClr val="tx1"/>
                </a:solidFill>
                <a:latin typeface="Arial" panose="020B0604020202020204" pitchFamily="34" charset="0"/>
              </a:defRPr>
            </a:lvl1pPr>
            <a:lvl2pPr marL="738188" indent="-315913">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lnSpc>
                <a:spcPct val="150000"/>
              </a:lnSpc>
              <a:buFont typeface="Wingdings" panose="05000000000000000000" pitchFamily="2" charset="2"/>
              <a:buChar char="q"/>
            </a:pPr>
            <a:r>
              <a:rPr lang="en-US" altLang="en-US" sz="2400" b="1" dirty="0" err="1">
                <a:solidFill>
                  <a:srgbClr val="C00000"/>
                </a:solidFill>
                <a:latin typeface="Times New Roman" panose="02020603050405020304" pitchFamily="18" charset="0"/>
                <a:cs typeface="Times New Roman" panose="02020603050405020304" pitchFamily="18" charset="0"/>
              </a:rPr>
              <a:t>Trường</a:t>
            </a:r>
            <a:r>
              <a:rPr lang="en-US" altLang="en-US" sz="2400" b="1" dirty="0">
                <a:solidFill>
                  <a:srgbClr val="C00000"/>
                </a:solidFill>
                <a:latin typeface="Times New Roman" panose="02020603050405020304" pitchFamily="18" charset="0"/>
                <a:cs typeface="Times New Roman" panose="02020603050405020304" pitchFamily="18" charset="0"/>
              </a:rPr>
              <a:t> </a:t>
            </a:r>
            <a:r>
              <a:rPr lang="en-US" altLang="en-US" sz="2400" b="1" dirty="0" err="1">
                <a:solidFill>
                  <a:srgbClr val="C00000"/>
                </a:solidFill>
                <a:latin typeface="Times New Roman" panose="02020603050405020304" pitchFamily="18" charset="0"/>
                <a:cs typeface="Times New Roman" panose="02020603050405020304" pitchFamily="18" charset="0"/>
              </a:rPr>
              <a:t>hợp</a:t>
            </a:r>
            <a:r>
              <a:rPr lang="en-US" altLang="en-US" sz="2400" b="1" dirty="0">
                <a:solidFill>
                  <a:srgbClr val="C00000"/>
                </a:solidFill>
                <a:latin typeface="Times New Roman" panose="02020603050405020304" pitchFamily="18" charset="0"/>
                <a:cs typeface="Times New Roman" panose="02020603050405020304" pitchFamily="18" charset="0"/>
              </a:rPr>
              <a:t> </a:t>
            </a:r>
            <a:r>
              <a:rPr lang="en-US" altLang="en-US" sz="2400" b="1" dirty="0" err="1">
                <a:solidFill>
                  <a:srgbClr val="C00000"/>
                </a:solidFill>
                <a:latin typeface="Times New Roman" panose="02020603050405020304" pitchFamily="18" charset="0"/>
                <a:cs typeface="Times New Roman" panose="02020603050405020304" pitchFamily="18" charset="0"/>
              </a:rPr>
              <a:t>sử</a:t>
            </a:r>
            <a:r>
              <a:rPr lang="en-US" altLang="en-US" sz="2400" b="1" dirty="0">
                <a:solidFill>
                  <a:srgbClr val="C00000"/>
                </a:solidFill>
                <a:latin typeface="Times New Roman" panose="02020603050405020304" pitchFamily="18" charset="0"/>
                <a:cs typeface="Times New Roman" panose="02020603050405020304" pitchFamily="18" charset="0"/>
              </a:rPr>
              <a:t> </a:t>
            </a:r>
            <a:r>
              <a:rPr lang="en-US" altLang="en-US" sz="2400" b="1" dirty="0" err="1">
                <a:solidFill>
                  <a:srgbClr val="C00000"/>
                </a:solidFill>
                <a:latin typeface="Times New Roman" panose="02020603050405020304" pitchFamily="18" charset="0"/>
                <a:cs typeface="Times New Roman" panose="02020603050405020304" pitchFamily="18" charset="0"/>
              </a:rPr>
              <a:t>dụng</a:t>
            </a:r>
            <a:r>
              <a:rPr lang="en-US" altLang="en-US" sz="2400" dirty="0">
                <a:latin typeface="Times New Roman" panose="02020603050405020304" pitchFamily="18" charset="0"/>
                <a:cs typeface="Times New Roman" panose="02020603050405020304" pitchFamily="18" charset="0"/>
              </a:rPr>
              <a:t>:</a:t>
            </a:r>
          </a:p>
          <a:p>
            <a:pPr lvl="1" algn="just">
              <a:lnSpc>
                <a:spcPct val="150000"/>
              </a:lnSpc>
              <a:buFont typeface="Wingdings" panose="05000000000000000000" pitchFamily="2" charset="2"/>
              <a:buChar char="q"/>
            </a:pPr>
            <a:r>
              <a:rPr lang="en-US" altLang="en-US" sz="2400" dirty="0">
                <a:latin typeface="Times New Roman" panose="02020603050405020304" pitchFamily="18" charset="0"/>
                <a:cs typeface="Times New Roman" panose="02020603050405020304" pitchFamily="18" charset="0"/>
              </a:rPr>
              <a:t>Khi </a:t>
            </a:r>
            <a:r>
              <a:rPr lang="en-US" altLang="en-US" sz="2400" dirty="0" err="1">
                <a:latin typeface="Times New Roman" panose="02020603050405020304" pitchFamily="18" charset="0"/>
                <a:cs typeface="Times New Roman" panose="02020603050405020304" pitchFamily="18" charset="0"/>
              </a:rPr>
              <a:t>sản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phẩm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của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công</a:t>
            </a:r>
            <a:r>
              <a:rPr lang="en-US" altLang="en-US" sz="2400" dirty="0">
                <a:latin typeface="Times New Roman" panose="02020603050405020304" pitchFamily="18" charset="0"/>
                <a:cs typeface="Times New Roman" panose="02020603050405020304" pitchFamily="18" charset="0"/>
              </a:rPr>
              <a:t> ty </a:t>
            </a:r>
            <a:r>
              <a:rPr lang="en-US" altLang="en-US" sz="2400" dirty="0" err="1">
                <a:latin typeface="Times New Roman" panose="02020603050405020304" pitchFamily="18" charset="0"/>
                <a:cs typeface="Times New Roman" panose="02020603050405020304" pitchFamily="18" charset="0"/>
              </a:rPr>
              <a:t>đạt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được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tính</a:t>
            </a:r>
            <a:r>
              <a:rPr lang="en-US" altLang="en-US" sz="2400" dirty="0">
                <a:latin typeface="Times New Roman" panose="02020603050405020304" pitchFamily="18" charset="0"/>
                <a:cs typeface="Times New Roman" panose="02020603050405020304" pitchFamily="18" charset="0"/>
              </a:rPr>
              <a:t> </a:t>
            </a:r>
            <a:r>
              <a:rPr lang="en-US" altLang="en-US" sz="2400" i="1" dirty="0" err="1">
                <a:solidFill>
                  <a:srgbClr val="C00000"/>
                </a:solidFill>
                <a:latin typeface="Times New Roman" panose="02020603050405020304" pitchFamily="18" charset="0"/>
                <a:cs typeface="Times New Roman" panose="02020603050405020304" pitchFamily="18" charset="0"/>
              </a:rPr>
              <a:t>tiêu</a:t>
            </a:r>
            <a:r>
              <a:rPr lang="en-US" altLang="en-US" sz="2400" i="1" dirty="0">
                <a:solidFill>
                  <a:srgbClr val="C00000"/>
                </a:solidFill>
                <a:latin typeface="Times New Roman" panose="02020603050405020304" pitchFamily="18" charset="0"/>
                <a:cs typeface="Times New Roman" panose="02020603050405020304" pitchFamily="18" charset="0"/>
              </a:rPr>
              <a:t> </a:t>
            </a:r>
            <a:r>
              <a:rPr lang="en-US" altLang="en-US" sz="2400" i="1" dirty="0" err="1">
                <a:solidFill>
                  <a:srgbClr val="C00000"/>
                </a:solidFill>
                <a:latin typeface="Times New Roman" panose="02020603050405020304" pitchFamily="18" charset="0"/>
                <a:cs typeface="Times New Roman" panose="02020603050405020304" pitchFamily="18" charset="0"/>
              </a:rPr>
              <a:t>chuẩn</a:t>
            </a:r>
            <a:r>
              <a:rPr lang="en-US" altLang="en-US" sz="2400" i="1" dirty="0">
                <a:solidFill>
                  <a:srgbClr val="C00000"/>
                </a:solidFill>
                <a:latin typeface="Times New Roman" panose="02020603050405020304" pitchFamily="18" charset="0"/>
                <a:cs typeface="Times New Roman" panose="02020603050405020304" pitchFamily="18" charset="0"/>
              </a:rPr>
              <a:t> </a:t>
            </a:r>
            <a:r>
              <a:rPr lang="en-US" altLang="en-US" sz="2400" i="1" dirty="0" err="1">
                <a:solidFill>
                  <a:srgbClr val="C00000"/>
                </a:solidFill>
                <a:latin typeface="Times New Roman" panose="02020603050405020304" pitchFamily="18" charset="0"/>
                <a:cs typeface="Times New Roman" panose="02020603050405020304" pitchFamily="18" charset="0"/>
              </a:rPr>
              <a:t>hóa</a:t>
            </a:r>
            <a:r>
              <a:rPr lang="en-US" altLang="en-US" sz="2400" i="1" dirty="0">
                <a:solidFill>
                  <a:srgbClr val="C00000"/>
                </a:solidFill>
                <a:latin typeface="Times New Roman" panose="02020603050405020304" pitchFamily="18" charset="0"/>
                <a:cs typeface="Times New Roman" panose="02020603050405020304" pitchFamily="18" charset="0"/>
              </a:rPr>
              <a:t> </a:t>
            </a:r>
            <a:r>
              <a:rPr lang="en-US" altLang="en-US" sz="2400" i="1" dirty="0" err="1">
                <a:solidFill>
                  <a:srgbClr val="C00000"/>
                </a:solidFill>
                <a:latin typeface="Times New Roman" panose="02020603050405020304" pitchFamily="18" charset="0"/>
                <a:cs typeface="Times New Roman" panose="02020603050405020304" pitchFamily="18" charset="0"/>
              </a:rPr>
              <a:t>toàn</a:t>
            </a:r>
            <a:r>
              <a:rPr lang="en-US" altLang="en-US" sz="2400" i="1" dirty="0">
                <a:solidFill>
                  <a:srgbClr val="C00000"/>
                </a:solidFill>
                <a:latin typeface="Times New Roman" panose="02020603050405020304" pitchFamily="18" charset="0"/>
                <a:cs typeface="Times New Roman" panose="02020603050405020304" pitchFamily="18" charset="0"/>
              </a:rPr>
              <a:t> </a:t>
            </a:r>
            <a:r>
              <a:rPr lang="en-US" altLang="en-US" sz="2400" i="1" dirty="0" err="1">
                <a:solidFill>
                  <a:srgbClr val="C00000"/>
                </a:solidFill>
                <a:latin typeface="Times New Roman" panose="02020603050405020304" pitchFamily="18" charset="0"/>
                <a:cs typeface="Times New Roman" panose="02020603050405020304" pitchFamily="18" charset="0"/>
              </a:rPr>
              <a:t>cầu</a:t>
            </a:r>
            <a:r>
              <a:rPr lang="en-US" altLang="en-US" sz="2400" i="1"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tức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không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có</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sự</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khác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biệt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về</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hành</a:t>
            </a:r>
            <a:r>
              <a:rPr lang="en-US" altLang="en-US" sz="2400" dirty="0">
                <a:latin typeface="Times New Roman" panose="02020603050405020304" pitchFamily="18" charset="0"/>
                <a:cs typeface="Times New Roman" panose="02020603050405020304" pitchFamily="18" charset="0"/>
              </a:rPr>
              <a:t> vi </a:t>
            </a:r>
            <a:r>
              <a:rPr lang="en-US" altLang="en-US" sz="2400" dirty="0" err="1">
                <a:latin typeface="Times New Roman" panose="02020603050405020304" pitchFamily="18" charset="0"/>
                <a:cs typeface="Times New Roman" panose="02020603050405020304" pitchFamily="18" charset="0"/>
              </a:rPr>
              <a:t>tiêu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dùng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sản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phẩm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giữa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thị</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trường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địa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phương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và</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công</a:t>
            </a:r>
            <a:r>
              <a:rPr lang="en-US" altLang="en-US" sz="2400" dirty="0">
                <a:latin typeface="Times New Roman" panose="02020603050405020304" pitchFamily="18" charset="0"/>
                <a:cs typeface="Times New Roman" panose="02020603050405020304" pitchFamily="18" charset="0"/>
              </a:rPr>
              <a:t> ty </a:t>
            </a:r>
            <a:r>
              <a:rPr lang="en-US" altLang="en-US" sz="2400" dirty="0" err="1">
                <a:latin typeface="Times New Roman" panose="02020603050405020304" pitchFamily="18" charset="0"/>
                <a:cs typeface="Times New Roman" panose="02020603050405020304" pitchFamily="18" charset="0"/>
              </a:rPr>
              <a:t>muốn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tìm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kiếm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lợi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thế</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cạnh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tranh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dựa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trên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ưu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thế</a:t>
            </a:r>
            <a:r>
              <a:rPr lang="en-US" altLang="en-US" sz="2400" dirty="0">
                <a:latin typeface="Times New Roman" panose="02020603050405020304" pitchFamily="18" charset="0"/>
                <a:cs typeface="Times New Roman" panose="02020603050405020304" pitchFamily="18" charset="0"/>
              </a:rPr>
              <a:t> chi </a:t>
            </a:r>
            <a:r>
              <a:rPr lang="en-US" altLang="en-US" sz="2400" dirty="0" err="1">
                <a:latin typeface="Times New Roman" panose="02020603050405020304" pitchFamily="18" charset="0"/>
                <a:cs typeface="Times New Roman" panose="02020603050405020304" pitchFamily="18" charset="0"/>
              </a:rPr>
              <a:t>phí</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thấp</a:t>
            </a:r>
            <a:r>
              <a:rPr lang="en-US" altLang="en-US" sz="2400" dirty="0">
                <a:latin typeface="Times New Roman" panose="02020603050405020304" pitchFamily="18" charset="0"/>
                <a:cs typeface="Times New Roman" panose="02020603050405020304" pitchFamily="18" charset="0"/>
              </a:rPr>
              <a:t>.. </a:t>
            </a:r>
          </a:p>
          <a:p>
            <a:pPr lvl="1" algn="just">
              <a:lnSpc>
                <a:spcPct val="150000"/>
              </a:lnSpc>
            </a:pPr>
            <a:endParaRPr lang="en-US" altLang="en-US" sz="2400" dirty="0">
              <a:latin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E0033C5D-6E23-4435-8B39-8499F44EAA8F}"/>
              </a:ext>
            </a:extLst>
          </p:cNvPr>
          <p:cNvSpPr/>
          <p:nvPr/>
        </p:nvSpPr>
        <p:spPr>
          <a:xfrm>
            <a:off x="3977416" y="705506"/>
            <a:ext cx="3531736" cy="523220"/>
          </a:xfrm>
          <a:prstGeom prst="rect">
            <a:avLst/>
          </a:prstGeom>
        </p:spPr>
        <p:txBody>
          <a:bodyPr wrap="none">
            <a:spAutoFit/>
          </a:bodyPr>
          <a:lstStyle/>
          <a:p>
            <a:pPr defTabSz="895350"/>
            <a:r>
              <a:rPr lang="en-US" altLang="en-US" sz="2800" b="1" dirty="0">
                <a:latin typeface="Times New Roman" panose="02020603050405020304" pitchFamily="18" charset="0"/>
                <a:ea typeface="+mj-ea"/>
                <a:cs typeface="Times New Roman" panose="02020603050405020304" pitchFamily="18" charset="0"/>
              </a:rPr>
              <a:t>5 </a:t>
            </a:r>
            <a:r>
              <a:rPr lang="en-US" altLang="en-US" sz="2800" b="1" dirty="0" err="1">
                <a:latin typeface="Times New Roman" panose="02020603050405020304" pitchFamily="18" charset="0"/>
                <a:ea typeface="+mj-ea"/>
                <a:cs typeface="Times New Roman" panose="02020603050405020304" pitchFamily="18" charset="0"/>
              </a:rPr>
              <a:t>Chiến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lược</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toàn</a:t>
            </a:r>
            <a:r>
              <a:rPr lang="en-US" altLang="en-US" sz="2800" b="1" dirty="0">
                <a:latin typeface="Times New Roman" panose="02020603050405020304" pitchFamily="18" charset="0"/>
                <a:ea typeface="+mj-ea"/>
                <a:cs typeface="Times New Roman" panose="02020603050405020304" pitchFamily="18" charset="0"/>
              </a:rPr>
              <a:t> </a:t>
            </a:r>
            <a:r>
              <a:rPr lang="en-US" altLang="en-US" sz="2800" b="1" dirty="0" err="1">
                <a:latin typeface="Times New Roman" panose="02020603050405020304" pitchFamily="18" charset="0"/>
                <a:ea typeface="+mj-ea"/>
                <a:cs typeface="Times New Roman" panose="02020603050405020304" pitchFamily="18" charset="0"/>
              </a:rPr>
              <a:t>cầu</a:t>
            </a:r>
            <a:endParaRPr lang="en-US" altLang="en-US" sz="2800" b="1" dirty="0">
              <a:latin typeface="Times New Roman" panose="02020603050405020304" pitchFamily="18" charset="0"/>
              <a:ea typeface="+mj-ea"/>
              <a:cs typeface="Times New Roman" panose="02020603050405020304" pitchFamily="18" charset="0"/>
            </a:endParaRPr>
          </a:p>
        </p:txBody>
      </p:sp>
      <p:sp>
        <p:nvSpPr>
          <p:cNvPr id="5" name="Slide Number Placeholder 3">
            <a:extLst>
              <a:ext uri="{FF2B5EF4-FFF2-40B4-BE49-F238E27FC236}">
                <a16:creationId xmlns:a16="http://schemas.microsoft.com/office/drawing/2014/main" id="{3722BE3A-C052-4AF1-BF2A-C0EDD9C71B26}"/>
              </a:ext>
            </a:extLst>
          </p:cNvPr>
          <p:cNvSpPr txBox="1">
            <a:spLocks/>
          </p:cNvSpPr>
          <p:nvPr/>
        </p:nvSpPr>
        <p:spPr>
          <a:xfrm>
            <a:off x="8763000" y="6360701"/>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53</a:t>
            </a:fld>
            <a:endParaRPr lang="en-US" altLang="en-US" sz="1200" dirty="0"/>
          </a:p>
        </p:txBody>
      </p:sp>
    </p:spTree>
    <p:extLst>
      <p:ext uri="{BB962C8B-B14F-4D97-AF65-F5344CB8AC3E}">
        <p14:creationId xmlns:p14="http://schemas.microsoft.com/office/powerpoint/2010/main" val="14680027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wipe(left)">
                                      <p:cBhvr>
                                        <p:cTn id="7" dur="500"/>
                                        <p:tgtEl>
                                          <p:spTgt spid="20">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0">
                                            <p:txEl>
                                              <p:pRg st="1" end="1"/>
                                            </p:txEl>
                                          </p:spTgt>
                                        </p:tgtEl>
                                        <p:attrNameLst>
                                          <p:attrName>style.visibility</p:attrName>
                                        </p:attrNameLst>
                                      </p:cBhvr>
                                      <p:to>
                                        <p:strVal val="visible"/>
                                      </p:to>
                                    </p:set>
                                    <p:animEffect transition="in" filter="wipe(left)">
                                      <p:cBhvr>
                                        <p:cTn id="10" dur="500"/>
                                        <p:tgtEl>
                                          <p:spTgt spid="2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B1A01D-F42F-4B62-B759-6852F0619447}"/>
              </a:ext>
            </a:extLst>
          </p:cNvPr>
          <p:cNvSpPr>
            <a:spLocks noGrp="1"/>
          </p:cNvSpPr>
          <p:nvPr>
            <p:ph sz="half" idx="4294967295"/>
          </p:nvPr>
        </p:nvSpPr>
        <p:spPr>
          <a:xfrm>
            <a:off x="1209675" y="656070"/>
            <a:ext cx="9772650" cy="400110"/>
          </a:xfrm>
        </p:spPr>
        <p:txBody>
          <a:bodyPr>
            <a:normAutofit fontScale="32500" lnSpcReduction="20000"/>
          </a:bodyPr>
          <a:lstStyle/>
          <a:p>
            <a:pPr marL="0" indent="0" algn="ctr">
              <a:buNone/>
            </a:pPr>
            <a:r>
              <a:rPr lang="en-US" sz="2600" b="1" dirty="0">
                <a:latin typeface="Times New Roman" panose="02020603050405020304" pitchFamily="18" charset="0"/>
                <a:cs typeface="Times New Roman" panose="02020603050405020304" pitchFamily="18" charset="0"/>
              </a:rPr>
              <a:t>4.2 </a:t>
            </a:r>
            <a:r>
              <a:rPr lang="en-US" sz="2600" b="1" dirty="0" err="1">
                <a:latin typeface="Times New Roman" panose="02020603050405020304" pitchFamily="18" charset="0"/>
                <a:cs typeface="Times New Roman" panose="02020603050405020304" pitchFamily="18" charset="0"/>
              </a:rPr>
              <a:t>Các</a:t>
            </a:r>
            <a:r>
              <a:rPr lang="en-US" sz="2600" b="1" dirty="0">
                <a:latin typeface="Times New Roman" panose="02020603050405020304" pitchFamily="18" charset="0"/>
                <a:cs typeface="Times New Roman" panose="02020603050405020304" pitchFamily="18" charset="0"/>
              </a:rPr>
              <a:t> </a:t>
            </a:r>
            <a:r>
              <a:rPr lang="en-US" sz="2600" b="1" dirty="0" err="1">
                <a:latin typeface="Times New Roman" panose="02020603050405020304" pitchFamily="18" charset="0"/>
                <a:cs typeface="Times New Roman" panose="02020603050405020304" pitchFamily="18" charset="0"/>
              </a:rPr>
              <a:t>loại</a:t>
            </a:r>
            <a:r>
              <a:rPr lang="en-US" sz="2600" b="1" dirty="0">
                <a:latin typeface="Times New Roman" panose="02020603050405020304" pitchFamily="18" charset="0"/>
                <a:cs typeface="Times New Roman" panose="02020603050405020304" pitchFamily="18" charset="0"/>
              </a:rPr>
              <a:t> </a:t>
            </a:r>
            <a:r>
              <a:rPr lang="en-US" sz="2600" b="1" dirty="0" err="1">
                <a:latin typeface="Times New Roman" panose="02020603050405020304" pitchFamily="18" charset="0"/>
                <a:cs typeface="Times New Roman" panose="02020603050405020304" pitchFamily="18" charset="0"/>
              </a:rPr>
              <a:t>hình</a:t>
            </a:r>
            <a:r>
              <a:rPr lang="en-US" sz="2600" b="1" dirty="0">
                <a:latin typeface="Times New Roman" panose="02020603050405020304" pitchFamily="18" charset="0"/>
                <a:cs typeface="Times New Roman" panose="02020603050405020304" pitchFamily="18" charset="0"/>
              </a:rPr>
              <a:t> </a:t>
            </a:r>
            <a:r>
              <a:rPr lang="en-US" sz="2600" b="1" dirty="0" err="1">
                <a:latin typeface="Times New Roman" panose="02020603050405020304" pitchFamily="18" charset="0"/>
                <a:cs typeface="Times New Roman" panose="02020603050405020304" pitchFamily="18" charset="0"/>
              </a:rPr>
              <a:t>chiến</a:t>
            </a:r>
            <a:r>
              <a:rPr lang="en-US" sz="2600" b="1" dirty="0">
                <a:latin typeface="Times New Roman" panose="02020603050405020304" pitchFamily="18" charset="0"/>
                <a:cs typeface="Times New Roman" panose="02020603050405020304" pitchFamily="18" charset="0"/>
              </a:rPr>
              <a:t> l</a:t>
            </a:r>
            <a:r>
              <a:rPr lang="vi-VN" sz="2600" b="1" dirty="0">
                <a:latin typeface="Times New Roman" panose="02020603050405020304" pitchFamily="18" charset="0"/>
                <a:cs typeface="Times New Roman" panose="02020603050405020304" pitchFamily="18" charset="0"/>
              </a:rPr>
              <a:t>ư</a:t>
            </a:r>
            <a:r>
              <a:rPr lang="en-US" sz="2600" b="1" dirty="0" err="1">
                <a:latin typeface="Times New Roman" panose="02020603050405020304" pitchFamily="18" charset="0"/>
                <a:cs typeface="Times New Roman" panose="02020603050405020304" pitchFamily="18" charset="0"/>
              </a:rPr>
              <a:t>ợc</a:t>
            </a:r>
            <a:r>
              <a:rPr lang="en-US" sz="2600" b="1" dirty="0">
                <a:latin typeface="Times New Roman" panose="02020603050405020304" pitchFamily="18" charset="0"/>
                <a:cs typeface="Times New Roman" panose="02020603050405020304" pitchFamily="18" charset="0"/>
              </a:rPr>
              <a:t> </a:t>
            </a:r>
            <a:r>
              <a:rPr lang="en-US" sz="2600" b="1" dirty="0" err="1">
                <a:latin typeface="Times New Roman" panose="02020603050405020304" pitchFamily="18" charset="0"/>
                <a:cs typeface="Times New Roman" panose="02020603050405020304" pitchFamily="18" charset="0"/>
              </a:rPr>
              <a:t>cạnh</a:t>
            </a:r>
            <a:r>
              <a:rPr lang="en-US" sz="2600" b="1" dirty="0">
                <a:latin typeface="Times New Roman" panose="02020603050405020304" pitchFamily="18" charset="0"/>
                <a:cs typeface="Times New Roman" panose="02020603050405020304" pitchFamily="18" charset="0"/>
              </a:rPr>
              <a:t> </a:t>
            </a:r>
            <a:r>
              <a:rPr lang="en-US" sz="2600" b="1" dirty="0" err="1">
                <a:latin typeface="Times New Roman" panose="02020603050405020304" pitchFamily="18" charset="0"/>
                <a:cs typeface="Times New Roman" panose="02020603050405020304" pitchFamily="18" charset="0"/>
              </a:rPr>
              <a:t>tranh</a:t>
            </a:r>
            <a:r>
              <a:rPr lang="en-US" sz="2600" b="1" dirty="0">
                <a:latin typeface="Times New Roman" panose="02020603050405020304" pitchFamily="18" charset="0"/>
                <a:cs typeface="Times New Roman" panose="02020603050405020304" pitchFamily="18" charset="0"/>
              </a:rPr>
              <a:t> </a:t>
            </a:r>
          </a:p>
          <a:p>
            <a:pPr marL="0" indent="0" algn="ctr">
              <a:buNone/>
            </a:pPr>
            <a:r>
              <a:rPr lang="en-US" sz="2600" b="1" dirty="0" err="1">
                <a:latin typeface="Times New Roman" panose="02020603050405020304" pitchFamily="18" charset="0"/>
                <a:cs typeface="Times New Roman" panose="02020603050405020304" pitchFamily="18" charset="0"/>
              </a:rPr>
              <a:t>trong</a:t>
            </a:r>
            <a:r>
              <a:rPr lang="en-US" sz="2600" b="1" dirty="0">
                <a:latin typeface="Times New Roman" panose="02020603050405020304" pitchFamily="18" charset="0"/>
                <a:cs typeface="Times New Roman" panose="02020603050405020304" pitchFamily="18" charset="0"/>
              </a:rPr>
              <a:t> </a:t>
            </a:r>
            <a:r>
              <a:rPr lang="en-US" sz="2600" b="1" dirty="0" err="1">
                <a:latin typeface="Times New Roman" panose="02020603050405020304" pitchFamily="18" charset="0"/>
                <a:cs typeface="Times New Roman" panose="02020603050405020304" pitchFamily="18" charset="0"/>
              </a:rPr>
              <a:t>kinh</a:t>
            </a:r>
            <a:r>
              <a:rPr lang="en-US" sz="2600" b="1" dirty="0">
                <a:latin typeface="Times New Roman" panose="02020603050405020304" pitchFamily="18" charset="0"/>
                <a:cs typeface="Times New Roman" panose="02020603050405020304" pitchFamily="18" charset="0"/>
              </a:rPr>
              <a:t> </a:t>
            </a:r>
            <a:r>
              <a:rPr lang="en-US" sz="2600" b="1" dirty="0" err="1">
                <a:latin typeface="Times New Roman" panose="02020603050405020304" pitchFamily="18" charset="0"/>
                <a:cs typeface="Times New Roman" panose="02020603050405020304" pitchFamily="18" charset="0"/>
              </a:rPr>
              <a:t>doanh</a:t>
            </a:r>
            <a:r>
              <a:rPr lang="en-US" sz="2600" b="1" dirty="0">
                <a:latin typeface="Times New Roman" panose="02020603050405020304" pitchFamily="18" charset="0"/>
                <a:cs typeface="Times New Roman" panose="02020603050405020304" pitchFamily="18" charset="0"/>
              </a:rPr>
              <a:t> </a:t>
            </a:r>
            <a:r>
              <a:rPr lang="en-US" sz="2600" b="1" dirty="0" err="1">
                <a:latin typeface="Times New Roman" panose="02020603050405020304" pitchFamily="18" charset="0"/>
                <a:cs typeface="Times New Roman" panose="02020603050405020304" pitchFamily="18" charset="0"/>
              </a:rPr>
              <a:t>toàn</a:t>
            </a:r>
            <a:r>
              <a:rPr lang="en-US" sz="2600" b="1" dirty="0">
                <a:latin typeface="Times New Roman" panose="02020603050405020304" pitchFamily="18" charset="0"/>
                <a:cs typeface="Times New Roman" panose="02020603050405020304" pitchFamily="18" charset="0"/>
              </a:rPr>
              <a:t> </a:t>
            </a:r>
            <a:r>
              <a:rPr lang="en-US" sz="2600" b="1" dirty="0" err="1">
                <a:latin typeface="Times New Roman" panose="02020603050405020304" pitchFamily="18" charset="0"/>
                <a:cs typeface="Times New Roman" panose="02020603050405020304" pitchFamily="18" charset="0"/>
              </a:rPr>
              <a:t>cầu</a:t>
            </a:r>
            <a:endParaRPr lang="en-US" sz="2600" b="1"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2984650C-A1DC-4422-8026-D9E064852735}"/>
              </a:ext>
            </a:extLst>
          </p:cNvPr>
          <p:cNvSpPr>
            <a:spLocks noGrp="1"/>
          </p:cNvSpPr>
          <p:nvPr>
            <p:ph sz="half" idx="4294967295"/>
          </p:nvPr>
        </p:nvSpPr>
        <p:spPr>
          <a:xfrm>
            <a:off x="1848803" y="2121245"/>
            <a:ext cx="4746308" cy="1677382"/>
          </a:xfrm>
        </p:spPr>
        <p:txBody>
          <a:bodyPr>
            <a:normAutofit lnSpcReduction="10000"/>
          </a:bodyPr>
          <a:lstStyle/>
          <a:p>
            <a:pPr>
              <a:lnSpc>
                <a:spcPct val="150000"/>
              </a:lnSpc>
              <a:spcBef>
                <a:spcPts val="300"/>
              </a:spcBef>
              <a:spcAft>
                <a:spcPts val="300"/>
              </a:spcAft>
            </a:pPr>
            <a:r>
              <a:rPr lang="en-US" sz="2200" b="1" dirty="0">
                <a:latin typeface="Times New Roman" panose="02020603050405020304" pitchFamily="18" charset="0"/>
                <a:cs typeface="Times New Roman" panose="02020603050405020304" pitchFamily="18" charset="0"/>
              </a:rPr>
              <a:t>4.2.1. </a:t>
            </a:r>
            <a:r>
              <a:rPr lang="en-US" sz="2200" b="1" dirty="0" err="1">
                <a:latin typeface="Times New Roman" panose="02020603050405020304" pitchFamily="18" charset="0"/>
                <a:cs typeface="Times New Roman" panose="02020603050405020304" pitchFamily="18" charset="0"/>
              </a:rPr>
              <a:t>Chiến</a:t>
            </a:r>
            <a:r>
              <a:rPr lang="en-US" sz="2200" b="1" dirty="0">
                <a:latin typeface="Times New Roman" panose="02020603050405020304" pitchFamily="18" charset="0"/>
                <a:cs typeface="Times New Roman" panose="02020603050405020304" pitchFamily="18" charset="0"/>
              </a:rPr>
              <a:t> l</a:t>
            </a:r>
            <a:r>
              <a:rPr lang="vi-VN" sz="2200" b="1" dirty="0">
                <a:latin typeface="Times New Roman" panose="02020603050405020304" pitchFamily="18" charset="0"/>
                <a:cs typeface="Times New Roman" panose="02020603050405020304" pitchFamily="18" charset="0"/>
              </a:rPr>
              <a:t>ư</a:t>
            </a:r>
            <a:r>
              <a:rPr lang="en-US" sz="2200" b="1" dirty="0" err="1">
                <a:latin typeface="Times New Roman" panose="02020603050405020304" pitchFamily="18" charset="0"/>
                <a:cs typeface="Times New Roman" panose="02020603050405020304" pitchFamily="18" charset="0"/>
              </a:rPr>
              <a:t>ợc</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khác</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biệt</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hóa</a:t>
            </a:r>
            <a:endParaRPr lang="en-US" sz="2200" b="1" dirty="0">
              <a:latin typeface="Times New Roman" panose="02020603050405020304" pitchFamily="18" charset="0"/>
              <a:cs typeface="Times New Roman" panose="02020603050405020304" pitchFamily="18" charset="0"/>
            </a:endParaRPr>
          </a:p>
          <a:p>
            <a:pPr>
              <a:lnSpc>
                <a:spcPct val="150000"/>
              </a:lnSpc>
              <a:spcBef>
                <a:spcPts val="300"/>
              </a:spcBef>
              <a:spcAft>
                <a:spcPts val="300"/>
              </a:spcAft>
            </a:pPr>
            <a:r>
              <a:rPr lang="en-US" sz="2200" b="1" dirty="0">
                <a:latin typeface="Times New Roman" panose="02020603050405020304" pitchFamily="18" charset="0"/>
                <a:cs typeface="Times New Roman" panose="02020603050405020304" pitchFamily="18" charset="0"/>
              </a:rPr>
              <a:t>4.2.2. </a:t>
            </a:r>
            <a:r>
              <a:rPr lang="en-US" sz="2200" b="1" dirty="0" err="1">
                <a:latin typeface="Times New Roman" panose="02020603050405020304" pitchFamily="18" charset="0"/>
                <a:cs typeface="Times New Roman" panose="02020603050405020304" pitchFamily="18" charset="0"/>
              </a:rPr>
              <a:t>Chiến</a:t>
            </a:r>
            <a:r>
              <a:rPr lang="en-US" sz="2200" b="1" dirty="0">
                <a:latin typeface="Times New Roman" panose="02020603050405020304" pitchFamily="18" charset="0"/>
                <a:cs typeface="Times New Roman" panose="02020603050405020304" pitchFamily="18" charset="0"/>
              </a:rPr>
              <a:t> l</a:t>
            </a:r>
            <a:r>
              <a:rPr lang="vi-VN" sz="2200" b="1" dirty="0">
                <a:latin typeface="Times New Roman" panose="02020603050405020304" pitchFamily="18" charset="0"/>
                <a:cs typeface="Times New Roman" panose="02020603050405020304" pitchFamily="18" charset="0"/>
              </a:rPr>
              <a:t>ư</a:t>
            </a:r>
            <a:r>
              <a:rPr lang="en-US" sz="2200" b="1" dirty="0" err="1">
                <a:latin typeface="Times New Roman" panose="02020603050405020304" pitchFamily="18" charset="0"/>
                <a:cs typeface="Times New Roman" panose="02020603050405020304" pitchFamily="18" charset="0"/>
              </a:rPr>
              <a:t>ợc</a:t>
            </a:r>
            <a:r>
              <a:rPr lang="en-US" sz="2200" b="1" dirty="0">
                <a:latin typeface="Times New Roman" panose="02020603050405020304" pitchFamily="18" charset="0"/>
                <a:cs typeface="Times New Roman" panose="02020603050405020304" pitchFamily="18" charset="0"/>
              </a:rPr>
              <a:t> chi </a:t>
            </a:r>
            <a:r>
              <a:rPr lang="en-US" sz="2200" b="1" dirty="0" err="1">
                <a:latin typeface="Times New Roman" panose="02020603050405020304" pitchFamily="18" charset="0"/>
                <a:cs typeface="Times New Roman" panose="02020603050405020304" pitchFamily="18" charset="0"/>
              </a:rPr>
              <a:t>phí</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thấp</a:t>
            </a:r>
            <a:endParaRPr lang="en-US" sz="2200" b="1" dirty="0">
              <a:latin typeface="Times New Roman" panose="02020603050405020304" pitchFamily="18" charset="0"/>
              <a:cs typeface="Times New Roman" panose="02020603050405020304" pitchFamily="18" charset="0"/>
            </a:endParaRPr>
          </a:p>
          <a:p>
            <a:pPr>
              <a:lnSpc>
                <a:spcPct val="150000"/>
              </a:lnSpc>
              <a:spcBef>
                <a:spcPts val="300"/>
              </a:spcBef>
              <a:spcAft>
                <a:spcPts val="300"/>
              </a:spcAft>
            </a:pPr>
            <a:r>
              <a:rPr lang="en-US" sz="2200" b="1" dirty="0">
                <a:latin typeface="Times New Roman" panose="02020603050405020304" pitchFamily="18" charset="0"/>
                <a:cs typeface="Times New Roman" panose="02020603050405020304" pitchFamily="18" charset="0"/>
              </a:rPr>
              <a:t>4.2.3. </a:t>
            </a:r>
            <a:r>
              <a:rPr lang="en-US" sz="2200" b="1" dirty="0" err="1">
                <a:latin typeface="Times New Roman" panose="02020603050405020304" pitchFamily="18" charset="0"/>
                <a:cs typeface="Times New Roman" panose="02020603050405020304" pitchFamily="18" charset="0"/>
              </a:rPr>
              <a:t>Chiến</a:t>
            </a:r>
            <a:r>
              <a:rPr lang="en-US" sz="2200" b="1" dirty="0">
                <a:latin typeface="Times New Roman" panose="02020603050405020304" pitchFamily="18" charset="0"/>
                <a:cs typeface="Times New Roman" panose="02020603050405020304" pitchFamily="18" charset="0"/>
              </a:rPr>
              <a:t> l</a:t>
            </a:r>
            <a:r>
              <a:rPr lang="vi-VN" sz="2200" b="1" dirty="0">
                <a:latin typeface="Times New Roman" panose="02020603050405020304" pitchFamily="18" charset="0"/>
                <a:cs typeface="Times New Roman" panose="02020603050405020304" pitchFamily="18" charset="0"/>
              </a:rPr>
              <a:t>ư</a:t>
            </a:r>
            <a:r>
              <a:rPr lang="en-US" sz="2200" b="1" dirty="0" err="1">
                <a:latin typeface="Times New Roman" panose="02020603050405020304" pitchFamily="18" charset="0"/>
                <a:cs typeface="Times New Roman" panose="02020603050405020304" pitchFamily="18" charset="0"/>
              </a:rPr>
              <a:t>ợc</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đại</a:t>
            </a:r>
            <a:r>
              <a:rPr lang="en-US" sz="2200" b="1" dirty="0">
                <a:latin typeface="Times New Roman" panose="02020603050405020304" pitchFamily="18" charset="0"/>
                <a:cs typeface="Times New Roman" panose="02020603050405020304" pitchFamily="18" charset="0"/>
              </a:rPr>
              <a:t> d</a:t>
            </a:r>
            <a:r>
              <a:rPr lang="vi-VN" sz="2200" b="1" dirty="0">
                <a:latin typeface="Times New Roman" panose="02020603050405020304" pitchFamily="18" charset="0"/>
                <a:cs typeface="Times New Roman" panose="02020603050405020304" pitchFamily="18" charset="0"/>
              </a:rPr>
              <a:t>ư</a:t>
            </a:r>
            <a:r>
              <a:rPr lang="en-US" sz="2200" b="1" dirty="0" err="1">
                <a:latin typeface="Times New Roman" panose="02020603050405020304" pitchFamily="18" charset="0"/>
                <a:cs typeface="Times New Roman" panose="02020603050405020304" pitchFamily="18" charset="0"/>
              </a:rPr>
              <a:t>ơng</a:t>
            </a:r>
            <a:r>
              <a:rPr lang="en-US" sz="2200" b="1" dirty="0">
                <a:latin typeface="Times New Roman" panose="02020603050405020304" pitchFamily="18" charset="0"/>
                <a:cs typeface="Times New Roman" panose="02020603050405020304" pitchFamily="18" charset="0"/>
              </a:rPr>
              <a:t> </a:t>
            </a:r>
            <a:r>
              <a:rPr lang="en-US" sz="2200" b="1" dirty="0" err="1">
                <a:latin typeface="Times New Roman" panose="02020603050405020304" pitchFamily="18" charset="0"/>
                <a:cs typeface="Times New Roman" panose="02020603050405020304" pitchFamily="18" charset="0"/>
              </a:rPr>
              <a:t>xanh</a:t>
            </a:r>
            <a:endParaRPr lang="en-US" sz="2200" b="1" dirty="0">
              <a:latin typeface="Times New Roman" panose="02020603050405020304" pitchFamily="18" charset="0"/>
              <a:cs typeface="Times New Roman" panose="02020603050405020304" pitchFamily="18" charset="0"/>
            </a:endParaRPr>
          </a:p>
        </p:txBody>
      </p:sp>
      <p:sp>
        <p:nvSpPr>
          <p:cNvPr id="5" name="Slide Number Placeholder 3">
            <a:extLst>
              <a:ext uri="{FF2B5EF4-FFF2-40B4-BE49-F238E27FC236}">
                <a16:creationId xmlns:a16="http://schemas.microsoft.com/office/drawing/2014/main" id="{AB8985A1-5D5D-407E-A6B1-3C209BE5499E}"/>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54</a:t>
            </a:fld>
            <a:endParaRPr lang="en-US" altLang="en-US" sz="1200" dirty="0"/>
          </a:p>
        </p:txBody>
      </p:sp>
    </p:spTree>
    <p:extLst>
      <p:ext uri="{BB962C8B-B14F-4D97-AF65-F5344CB8AC3E}">
        <p14:creationId xmlns:p14="http://schemas.microsoft.com/office/powerpoint/2010/main" val="25867014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Content Placeholder 5">
            <a:extLst>
              <a:ext uri="{FF2B5EF4-FFF2-40B4-BE49-F238E27FC236}">
                <a16:creationId xmlns:a16="http://schemas.microsoft.com/office/drawing/2014/main" id="{12638F82-24CD-4231-B7D0-7CFE0AB75B33}"/>
              </a:ext>
            </a:extLst>
          </p:cNvPr>
          <p:cNvSpPr>
            <a:spLocks noGrp="1" noChangeArrowheads="1"/>
          </p:cNvSpPr>
          <p:nvPr>
            <p:ph sz="quarter" idx="4294967295"/>
          </p:nvPr>
        </p:nvSpPr>
        <p:spPr>
          <a:xfrm>
            <a:off x="2095500" y="1429328"/>
            <a:ext cx="8001000" cy="2703625"/>
          </a:xfrm>
        </p:spPr>
        <p:txBody>
          <a:bodyPr>
            <a:normAutofit fontScale="92500" lnSpcReduction="20000"/>
          </a:bodyPr>
          <a:lstStyle/>
          <a:p>
            <a:pPr marL="0" indent="0">
              <a:lnSpc>
                <a:spcPct val="150000"/>
              </a:lnSpc>
            </a:pPr>
            <a:r>
              <a:rPr lang="en-US" altLang="en-US"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Mục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tiêu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khác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biệt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hóa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sp</a:t>
            </a:r>
            <a:r>
              <a:rPr lang="en-US" altLang="en-US" sz="2400" dirty="0">
                <a:latin typeface="Times New Roman" panose="02020603050405020304" pitchFamily="18" charset="0"/>
                <a:cs typeface="Times New Roman" panose="02020603050405020304" pitchFamily="18" charset="0"/>
              </a:rPr>
              <a:t>/dv </a:t>
            </a:r>
            <a:r>
              <a:rPr lang="en-US" altLang="en-US" sz="2400" dirty="0" err="1">
                <a:latin typeface="Times New Roman" panose="02020603050405020304" pitchFamily="18" charset="0"/>
                <a:cs typeface="Times New Roman" panose="02020603050405020304" pitchFamily="18" charset="0"/>
              </a:rPr>
              <a:t>của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cty</a:t>
            </a:r>
            <a:r>
              <a:rPr lang="en-US" altLang="en-US" sz="2400" dirty="0">
                <a:latin typeface="Times New Roman" panose="02020603050405020304" pitchFamily="18" charset="0"/>
                <a:cs typeface="Times New Roman" panose="02020603050405020304" pitchFamily="18" charset="0"/>
              </a:rPr>
              <a:t> so </a:t>
            </a:r>
            <a:r>
              <a:rPr lang="en-US" altLang="en-US" sz="2400" dirty="0" err="1">
                <a:latin typeface="Times New Roman" panose="02020603050405020304" pitchFamily="18" charset="0"/>
                <a:cs typeface="Times New Roman" panose="02020603050405020304" pitchFamily="18" charset="0"/>
              </a:rPr>
              <a:t>với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đối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thủ</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cạnh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tranh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khác</a:t>
            </a:r>
            <a:r>
              <a:rPr lang="en-US" altLang="en-US" sz="2400" dirty="0">
                <a:latin typeface="Times New Roman" panose="02020603050405020304" pitchFamily="18" charset="0"/>
                <a:cs typeface="Times New Roman" panose="02020603050405020304" pitchFamily="18" charset="0"/>
              </a:rPr>
              <a:t>. </a:t>
            </a:r>
          </a:p>
          <a:p>
            <a:pPr marL="0" indent="0">
              <a:lnSpc>
                <a:spcPct val="150000"/>
              </a:lnSpc>
              <a:buNone/>
            </a:pPr>
            <a:r>
              <a:rPr lang="en-US" altLang="en-US" sz="2400" b="1" dirty="0" err="1">
                <a:latin typeface="Times New Roman" panose="02020603050405020304" pitchFamily="18" charset="0"/>
                <a:cs typeface="Times New Roman" panose="02020603050405020304" pitchFamily="18" charset="0"/>
              </a:rPr>
              <a:t>Điều</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kiện</a:t>
            </a:r>
            <a:r>
              <a:rPr lang="en-US" altLang="en-US" sz="2400" dirty="0">
                <a:latin typeface="Times New Roman" panose="02020603050405020304" pitchFamily="18" charset="0"/>
                <a:cs typeface="Times New Roman" panose="02020603050405020304" pitchFamily="18" charset="0"/>
              </a:rPr>
              <a:t>: </a:t>
            </a:r>
          </a:p>
          <a:p>
            <a:pPr lvl="1" eaLnBrk="1" hangingPunct="1">
              <a:lnSpc>
                <a:spcPct val="150000"/>
              </a:lnSpc>
              <a:buFont typeface="Wingdings" panose="05000000000000000000" pitchFamily="2" charset="2"/>
              <a:buChar char="Ø"/>
            </a:pPr>
            <a:r>
              <a:rPr lang="en-US" altLang="en-US" dirty="0" err="1">
                <a:latin typeface="Times New Roman" panose="02020603050405020304" pitchFamily="18" charset="0"/>
                <a:cs typeface="Times New Roman" panose="02020603050405020304" pitchFamily="18" charset="0"/>
              </a:rPr>
              <a:t>Năng</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lực</a:t>
            </a:r>
            <a:r>
              <a:rPr lang="en-US" altLang="en-US" dirty="0">
                <a:latin typeface="Times New Roman" panose="02020603050405020304" pitchFamily="18" charset="0"/>
                <a:cs typeface="Times New Roman" panose="02020603050405020304" pitchFamily="18" charset="0"/>
              </a:rPr>
              <a:t> marketing </a:t>
            </a:r>
            <a:r>
              <a:rPr lang="en-US" altLang="en-US" dirty="0" err="1">
                <a:latin typeface="Times New Roman" panose="02020603050405020304" pitchFamily="18" charset="0"/>
                <a:cs typeface="Times New Roman" panose="02020603050405020304" pitchFamily="18" charset="0"/>
              </a:rPr>
              <a:t>và</a:t>
            </a:r>
            <a:r>
              <a:rPr lang="en-US" altLang="en-US" dirty="0">
                <a:latin typeface="Times New Roman" panose="02020603050405020304" pitchFamily="18" charset="0"/>
                <a:cs typeface="Times New Roman" panose="02020603050405020304" pitchFamily="18" charset="0"/>
              </a:rPr>
              <a:t> R&amp;D </a:t>
            </a:r>
            <a:r>
              <a:rPr lang="en-US" altLang="en-US" dirty="0" err="1">
                <a:latin typeface="Times New Roman" panose="02020603050405020304" pitchFamily="18" charset="0"/>
                <a:cs typeface="Times New Roman" panose="02020603050405020304" pitchFamily="18" charset="0"/>
              </a:rPr>
              <a:t>mạnh</a:t>
            </a:r>
            <a:r>
              <a:rPr lang="en-US" altLang="en-US" dirty="0">
                <a:latin typeface="Times New Roman" panose="02020603050405020304" pitchFamily="18" charset="0"/>
                <a:cs typeface="Times New Roman" panose="02020603050405020304" pitchFamily="18" charset="0"/>
              </a:rPr>
              <a:t>.</a:t>
            </a:r>
          </a:p>
          <a:p>
            <a:pPr lvl="1" eaLnBrk="1" hangingPunct="1">
              <a:lnSpc>
                <a:spcPct val="150000"/>
              </a:lnSpc>
              <a:buFont typeface="Wingdings" panose="05000000000000000000" pitchFamily="2" charset="2"/>
              <a:buChar char="Ø"/>
            </a:pPr>
            <a:r>
              <a:rPr lang="en-US" altLang="en-US" dirty="0" err="1">
                <a:latin typeface="Times New Roman" panose="02020603050405020304" pitchFamily="18" charset="0"/>
                <a:cs typeface="Times New Roman" panose="02020603050405020304" pitchFamily="18" charset="0"/>
              </a:rPr>
              <a:t>Khả</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năng</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đổi</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mới</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sáng</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tạo</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và</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năng</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động</a:t>
            </a:r>
            <a:r>
              <a:rPr lang="en-US" altLang="en-US" dirty="0">
                <a:latin typeface="Times New Roman" panose="02020603050405020304" pitchFamily="18" charset="0"/>
                <a:cs typeface="Times New Roman" panose="02020603050405020304" pitchFamily="18" charset="0"/>
              </a:rPr>
              <a:t>. </a:t>
            </a:r>
          </a:p>
        </p:txBody>
      </p:sp>
      <p:sp>
        <p:nvSpPr>
          <p:cNvPr id="57348" name="Title 1">
            <a:extLst>
              <a:ext uri="{FF2B5EF4-FFF2-40B4-BE49-F238E27FC236}">
                <a16:creationId xmlns:a16="http://schemas.microsoft.com/office/drawing/2014/main" id="{439B9D1A-9DEF-4BED-ABC1-9D9F363680A7}"/>
              </a:ext>
            </a:extLst>
          </p:cNvPr>
          <p:cNvSpPr>
            <a:spLocks noGrp="1" noChangeArrowheads="1"/>
          </p:cNvSpPr>
          <p:nvPr>
            <p:ph type="title" idx="4294967295"/>
          </p:nvPr>
        </p:nvSpPr>
        <p:spPr>
          <a:xfrm>
            <a:off x="2996912" y="650876"/>
            <a:ext cx="7772400" cy="492125"/>
          </a:xfrm>
        </p:spPr>
        <p:txBody>
          <a:bodyPr>
            <a:normAutofit fontScale="90000"/>
          </a:bodyPr>
          <a:lstStyle/>
          <a:p>
            <a:pPr eaLnBrk="1" hangingPunct="1"/>
            <a:r>
              <a:rPr lang="en-US" altLang="en-US" sz="3200" dirty="0">
                <a:latin typeface="Times New Roman" panose="02020603050405020304" pitchFamily="18" charset="0"/>
                <a:cs typeface="Times New Roman" panose="02020603050405020304" pitchFamily="18" charset="0"/>
              </a:rPr>
              <a:t>4.2.1 </a:t>
            </a:r>
            <a:r>
              <a:rPr lang="en-US" altLang="en-US" sz="3200" dirty="0" err="1">
                <a:latin typeface="Times New Roman" panose="02020603050405020304" pitchFamily="18" charset="0"/>
                <a:cs typeface="Times New Roman" panose="02020603050405020304" pitchFamily="18" charset="0"/>
              </a:rPr>
              <a:t>Chiến</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lược</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khác</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biệt</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hóa</a:t>
            </a:r>
            <a:endParaRPr lang="en-US" altLang="en-US" sz="3200" dirty="0">
              <a:latin typeface="Times New Roman" panose="02020603050405020304" pitchFamily="18" charset="0"/>
              <a:cs typeface="Times New Roman" panose="02020603050405020304" pitchFamily="18" charset="0"/>
            </a:endParaRPr>
          </a:p>
        </p:txBody>
      </p:sp>
      <p:sp>
        <p:nvSpPr>
          <p:cNvPr id="5" name="Slide Number Placeholder 3">
            <a:extLst>
              <a:ext uri="{FF2B5EF4-FFF2-40B4-BE49-F238E27FC236}">
                <a16:creationId xmlns:a16="http://schemas.microsoft.com/office/drawing/2014/main" id="{860B541C-8E4B-423A-91B7-20EFDC19BBEB}"/>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55</a:t>
            </a:fld>
            <a:endParaRPr lang="en-US" altLang="en-US" sz="1200" dirty="0"/>
          </a:p>
        </p:txBody>
      </p:sp>
    </p:spTree>
    <p:extLst>
      <p:ext uri="{BB962C8B-B14F-4D97-AF65-F5344CB8AC3E}">
        <p14:creationId xmlns:p14="http://schemas.microsoft.com/office/powerpoint/2010/main" val="184407975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Content Placeholder 5">
            <a:extLst>
              <a:ext uri="{FF2B5EF4-FFF2-40B4-BE49-F238E27FC236}">
                <a16:creationId xmlns:a16="http://schemas.microsoft.com/office/drawing/2014/main" id="{48DB9F60-89B9-4209-B9EF-50FBDE45D330}"/>
              </a:ext>
            </a:extLst>
          </p:cNvPr>
          <p:cNvSpPr>
            <a:spLocks noGrp="1" noChangeArrowheads="1"/>
          </p:cNvSpPr>
          <p:nvPr>
            <p:ph sz="quarter" idx="4294967295"/>
          </p:nvPr>
        </p:nvSpPr>
        <p:spPr>
          <a:xfrm>
            <a:off x="1348509" y="990601"/>
            <a:ext cx="9090891" cy="5017527"/>
          </a:xfrm>
        </p:spPr>
        <p:txBody>
          <a:bodyPr>
            <a:normAutofit fontScale="92500" lnSpcReduction="10000"/>
          </a:bodyPr>
          <a:lstStyle/>
          <a:p>
            <a:pPr marL="0" indent="0">
              <a:lnSpc>
                <a:spcPct val="150000"/>
              </a:lnSpc>
            </a:pP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Ưu</a:t>
            </a: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điểm</a:t>
            </a:r>
            <a:r>
              <a:rPr lang="en-US" altLang="en-US" sz="2200" b="1" dirty="0">
                <a:latin typeface="Times New Roman" panose="02020603050405020304" pitchFamily="18" charset="0"/>
                <a:cs typeface="Times New Roman" panose="02020603050405020304" pitchFamily="18" charset="0"/>
              </a:rPr>
              <a:t>:</a:t>
            </a:r>
          </a:p>
          <a:p>
            <a:pPr lvl="1" eaLnBrk="1" hangingPunct="1">
              <a:lnSpc>
                <a:spcPct val="150000"/>
              </a:lnSpc>
            </a:pPr>
            <a:r>
              <a:rPr lang="en-US" altLang="en-US" sz="2200" b="1"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Khả</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năng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áp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đặt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mức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giá</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vượt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trội</a:t>
            </a:r>
            <a:r>
              <a:rPr lang="en-US" altLang="en-US" sz="2200" dirty="0">
                <a:latin typeface="Times New Roman" panose="02020603050405020304" pitchFamily="18" charset="0"/>
                <a:cs typeface="Times New Roman" panose="02020603050405020304" pitchFamily="18" charset="0"/>
              </a:rPr>
              <a:t>” so </a:t>
            </a:r>
            <a:r>
              <a:rPr lang="en-US" altLang="en-US" sz="2200" dirty="0" err="1">
                <a:latin typeface="Times New Roman" panose="02020603050405020304" pitchFamily="18" charset="0"/>
                <a:cs typeface="Times New Roman" panose="02020603050405020304" pitchFamily="18" charset="0"/>
              </a:rPr>
              <a:t>với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đối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thủ</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cạnh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tranh</a:t>
            </a:r>
            <a:r>
              <a:rPr lang="en-US" altLang="en-US" sz="2200" dirty="0">
                <a:latin typeface="Times New Roman" panose="02020603050405020304" pitchFamily="18" charset="0"/>
                <a:cs typeface="Times New Roman" panose="02020603050405020304" pitchFamily="18" charset="0"/>
              </a:rPr>
              <a:t>. </a:t>
            </a:r>
          </a:p>
          <a:p>
            <a:pPr lvl="1" eaLnBrk="1" hangingPunct="1">
              <a:lnSpc>
                <a:spcPct val="150000"/>
              </a:lnSpc>
            </a:pP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Tạo</a:t>
            </a:r>
            <a:r>
              <a:rPr lang="en-US" altLang="en-US" sz="2200" dirty="0">
                <a:latin typeface="Times New Roman" panose="02020603050405020304" pitchFamily="18" charset="0"/>
                <a:cs typeface="Times New Roman" panose="02020603050405020304" pitchFamily="18" charset="0"/>
              </a:rPr>
              <a:t> ra </a:t>
            </a:r>
            <a:r>
              <a:rPr lang="en-US" altLang="en-US" sz="2200" dirty="0" err="1">
                <a:latin typeface="Times New Roman" panose="02020603050405020304" pitchFamily="18" charset="0"/>
                <a:cs typeface="Times New Roman" panose="02020603050405020304" pitchFamily="18" charset="0"/>
              </a:rPr>
              <a:t>sự</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trung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thành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của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khách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hàng</a:t>
            </a:r>
            <a:r>
              <a:rPr lang="en-US" altLang="en-US" sz="2200" dirty="0">
                <a:latin typeface="Times New Roman" panose="02020603050405020304" pitchFamily="18" charset="0"/>
                <a:cs typeface="Times New Roman" panose="02020603050405020304" pitchFamily="18" charset="0"/>
              </a:rPr>
              <a:t>. </a:t>
            </a:r>
          </a:p>
          <a:p>
            <a:pPr lvl="1" eaLnBrk="1" hangingPunct="1">
              <a:lnSpc>
                <a:spcPct val="150000"/>
              </a:lnSpc>
            </a:pP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Tạo</a:t>
            </a:r>
            <a:r>
              <a:rPr lang="en-US" altLang="en-US" sz="2200" dirty="0">
                <a:latin typeface="Times New Roman" panose="02020603050405020304" pitchFamily="18" charset="0"/>
                <a:cs typeface="Times New Roman" panose="02020603050405020304" pitchFamily="18" charset="0"/>
              </a:rPr>
              <a:t> ra </a:t>
            </a:r>
            <a:r>
              <a:rPr lang="en-US" altLang="en-US" sz="2200" dirty="0" err="1">
                <a:latin typeface="Times New Roman" panose="02020603050405020304" pitchFamily="18" charset="0"/>
                <a:cs typeface="Times New Roman" panose="02020603050405020304" pitchFamily="18" charset="0"/>
              </a:rPr>
              <a:t>rào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cản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nhập</a:t>
            </a:r>
            <a:endParaRPr lang="en-US" altLang="en-US" sz="2200" b="1" dirty="0">
              <a:latin typeface="Times New Roman" panose="02020603050405020304" pitchFamily="18" charset="0"/>
              <a:cs typeface="Times New Roman" panose="02020603050405020304" pitchFamily="18" charset="0"/>
            </a:endParaRPr>
          </a:p>
          <a:p>
            <a:pPr marL="0" indent="0">
              <a:lnSpc>
                <a:spcPct val="150000"/>
              </a:lnSpc>
            </a:pP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Nhược</a:t>
            </a: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điểm</a:t>
            </a:r>
            <a:r>
              <a:rPr lang="en-US" altLang="en-US" sz="2200" dirty="0">
                <a:latin typeface="Times New Roman" panose="02020603050405020304" pitchFamily="18" charset="0"/>
                <a:cs typeface="Times New Roman" panose="02020603050405020304" pitchFamily="18" charset="0"/>
              </a:rPr>
              <a:t>:</a:t>
            </a:r>
          </a:p>
          <a:p>
            <a:pPr lvl="1" eaLnBrk="1" hangingPunct="1">
              <a:lnSpc>
                <a:spcPct val="150000"/>
              </a:lnSpc>
            </a:pPr>
            <a:r>
              <a:rPr lang="en-US" altLang="en-US" sz="2200" dirty="0" err="1">
                <a:latin typeface="Times New Roman" panose="02020603050405020304" pitchFamily="18" charset="0"/>
                <a:cs typeface="Times New Roman" panose="02020603050405020304" pitchFamily="18" charset="0"/>
              </a:rPr>
              <a:t>Dễ</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bị</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đối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thủ</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cạnh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tranh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bắt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chước</a:t>
            </a:r>
            <a:endParaRPr lang="en-US" altLang="en-US" sz="2200" dirty="0">
              <a:latin typeface="Times New Roman" panose="02020603050405020304" pitchFamily="18" charset="0"/>
              <a:cs typeface="Times New Roman" panose="02020603050405020304" pitchFamily="18" charset="0"/>
            </a:endParaRPr>
          </a:p>
          <a:p>
            <a:pPr lvl="1" eaLnBrk="1" hangingPunct="1">
              <a:lnSpc>
                <a:spcPct val="150000"/>
              </a:lnSpc>
            </a:pPr>
            <a:r>
              <a:rPr lang="en-US" altLang="en-US" sz="2200" dirty="0" err="1">
                <a:latin typeface="Times New Roman" panose="02020603050405020304" pitchFamily="18" charset="0"/>
                <a:cs typeface="Times New Roman" panose="02020603050405020304" pitchFamily="18" charset="0"/>
              </a:rPr>
              <a:t>Thông</a:t>
            </a:r>
            <a:r>
              <a:rPr lang="en-US" altLang="en-US" sz="2200" dirty="0">
                <a:latin typeface="Times New Roman" panose="02020603050405020304" pitchFamily="18" charset="0"/>
                <a:cs typeface="Times New Roman" panose="02020603050405020304" pitchFamily="18" charset="0"/>
              </a:rPr>
              <a:t> tin </a:t>
            </a:r>
            <a:r>
              <a:rPr lang="en-US" altLang="en-US" sz="2200" dirty="0" err="1">
                <a:latin typeface="Times New Roman" panose="02020603050405020304" pitchFamily="18" charset="0"/>
                <a:cs typeface="Times New Roman" panose="02020603050405020304" pitchFamily="18" charset="0"/>
              </a:rPr>
              <a:t>ngày</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càng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nhiều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chất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lượng</a:t>
            </a:r>
            <a:r>
              <a:rPr lang="en-US" altLang="en-US" sz="2200" dirty="0">
                <a:latin typeface="Times New Roman" panose="02020603050405020304" pitchFamily="18" charset="0"/>
                <a:cs typeface="Times New Roman" panose="02020603050405020304" pitchFamily="18" charset="0"/>
              </a:rPr>
              <a:t> SP </a:t>
            </a:r>
            <a:r>
              <a:rPr lang="en-US" altLang="en-US" sz="2200" dirty="0" err="1">
                <a:latin typeface="Times New Roman" panose="02020603050405020304" pitchFamily="18" charset="0"/>
                <a:cs typeface="Times New Roman" panose="02020603050405020304" pitchFamily="18" charset="0"/>
              </a:rPr>
              <a:t>không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ngừng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được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cải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thiện</a:t>
            </a:r>
            <a:endParaRPr lang="en-US" altLang="en-US" sz="2200" dirty="0">
              <a:latin typeface="Times New Roman" panose="02020603050405020304" pitchFamily="18" charset="0"/>
              <a:cs typeface="Times New Roman" panose="02020603050405020304" pitchFamily="18" charset="0"/>
            </a:endParaRPr>
          </a:p>
          <a:p>
            <a:pPr lvl="1" eaLnBrk="1" hangingPunct="1">
              <a:lnSpc>
                <a:spcPct val="150000"/>
              </a:lnSpc>
            </a:pPr>
            <a:r>
              <a:rPr lang="en-US" altLang="en-US" sz="2200" dirty="0" err="1">
                <a:latin typeface="Times New Roman" panose="02020603050405020304" pitchFamily="18" charset="0"/>
                <a:cs typeface="Times New Roman" panose="02020603050405020304" pitchFamily="18" charset="0"/>
              </a:rPr>
              <a:t>Công</a:t>
            </a:r>
            <a:r>
              <a:rPr lang="en-US" altLang="en-US" sz="2200" dirty="0">
                <a:latin typeface="Times New Roman" panose="02020603050405020304" pitchFamily="18" charset="0"/>
                <a:cs typeface="Times New Roman" panose="02020603050405020304" pitchFamily="18" charset="0"/>
              </a:rPr>
              <a:t> </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ty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dễ</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đưa</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những</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đặc</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tính</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tốn</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kém</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mà</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KH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không</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cần</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vào</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SP</a:t>
            </a:r>
          </a:p>
          <a:p>
            <a:pPr lvl="1" eaLnBrk="1" hangingPunct="1">
              <a:lnSpc>
                <a:spcPct val="150000"/>
              </a:lnSpc>
            </a:pP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Đòi</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hỏi</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khả</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năng</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truyền</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thông</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quảng</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bá</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của</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công</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ty </a:t>
            </a:r>
          </a:p>
          <a:p>
            <a:pPr lvl="1" eaLnBrk="1" hangingPunct="1">
              <a:lnSpc>
                <a:spcPct val="150000"/>
              </a:lnSpc>
            </a:pP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Sự</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khác</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biệt</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về</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giá</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đôi</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khi</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trở</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nên</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quá</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lớn</a:t>
            </a:r>
            <a:endParaRPr lang="en-US" altLang="en-US" sz="2200" dirty="0">
              <a:latin typeface="Times New Roman" panose="02020603050405020304" pitchFamily="18" charset="0"/>
              <a:cs typeface="Times New Roman" panose="02020603050405020304" pitchFamily="18" charset="0"/>
            </a:endParaRPr>
          </a:p>
        </p:txBody>
      </p:sp>
      <p:sp>
        <p:nvSpPr>
          <p:cNvPr id="6" name="Title 1">
            <a:extLst>
              <a:ext uri="{FF2B5EF4-FFF2-40B4-BE49-F238E27FC236}">
                <a16:creationId xmlns:a16="http://schemas.microsoft.com/office/drawing/2014/main" id="{917E4E26-9977-43D9-BAAA-F33608FF03C7}"/>
              </a:ext>
            </a:extLst>
          </p:cNvPr>
          <p:cNvSpPr>
            <a:spLocks noGrp="1" noChangeArrowheads="1"/>
          </p:cNvSpPr>
          <p:nvPr>
            <p:ph type="title" idx="4294967295"/>
          </p:nvPr>
        </p:nvSpPr>
        <p:spPr>
          <a:xfrm>
            <a:off x="3754294" y="498476"/>
            <a:ext cx="7772400" cy="492125"/>
          </a:xfrm>
        </p:spPr>
        <p:txBody>
          <a:bodyPr>
            <a:normAutofit fontScale="90000"/>
          </a:bodyPr>
          <a:lstStyle/>
          <a:p>
            <a:pPr eaLnBrk="1" hangingPunct="1"/>
            <a:r>
              <a:rPr lang="en-US" altLang="en-US" sz="3200" dirty="0">
                <a:latin typeface="Times New Roman" panose="02020603050405020304" pitchFamily="18" charset="0"/>
                <a:cs typeface="Times New Roman" panose="02020603050405020304" pitchFamily="18" charset="0"/>
              </a:rPr>
              <a:t>4.2.1 </a:t>
            </a:r>
            <a:r>
              <a:rPr lang="en-US" altLang="en-US" sz="3200" dirty="0" err="1">
                <a:latin typeface="Times New Roman" panose="02020603050405020304" pitchFamily="18" charset="0"/>
                <a:cs typeface="Times New Roman" panose="02020603050405020304" pitchFamily="18" charset="0"/>
              </a:rPr>
              <a:t>Chiến</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lược</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khác</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biệt</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hóa</a:t>
            </a:r>
            <a:endParaRPr lang="en-US" altLang="en-US" sz="3200" dirty="0">
              <a:latin typeface="Times New Roman" panose="02020603050405020304" pitchFamily="18" charset="0"/>
              <a:cs typeface="Times New Roman" panose="02020603050405020304" pitchFamily="18" charset="0"/>
            </a:endParaRPr>
          </a:p>
        </p:txBody>
      </p:sp>
      <p:sp>
        <p:nvSpPr>
          <p:cNvPr id="5" name="Slide Number Placeholder 3">
            <a:extLst>
              <a:ext uri="{FF2B5EF4-FFF2-40B4-BE49-F238E27FC236}">
                <a16:creationId xmlns:a16="http://schemas.microsoft.com/office/drawing/2014/main" id="{A95518FE-EC83-428C-B47B-0E25318CCB89}"/>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56</a:t>
            </a:fld>
            <a:endParaRPr lang="en-US" altLang="en-US" sz="1200" dirty="0"/>
          </a:p>
        </p:txBody>
      </p:sp>
    </p:spTree>
    <p:extLst>
      <p:ext uri="{BB962C8B-B14F-4D97-AF65-F5344CB8AC3E}">
        <p14:creationId xmlns:p14="http://schemas.microsoft.com/office/powerpoint/2010/main" val="26763626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a:extLst>
              <a:ext uri="{FF2B5EF4-FFF2-40B4-BE49-F238E27FC236}">
                <a16:creationId xmlns:a16="http://schemas.microsoft.com/office/drawing/2014/main" id="{88CCA8DB-BCCD-4D99-BC65-CDF94BD592FC}"/>
              </a:ext>
            </a:extLst>
          </p:cNvPr>
          <p:cNvSpPr>
            <a:spLocks noGrp="1" noChangeArrowheads="1"/>
          </p:cNvSpPr>
          <p:nvPr>
            <p:ph type="title" idx="4294967295"/>
          </p:nvPr>
        </p:nvSpPr>
        <p:spPr>
          <a:xfrm>
            <a:off x="3412547" y="671355"/>
            <a:ext cx="7772400" cy="492125"/>
          </a:xfrm>
        </p:spPr>
        <p:txBody>
          <a:bodyPr>
            <a:normAutofit fontScale="90000"/>
          </a:bodyPr>
          <a:lstStyle/>
          <a:p>
            <a:pPr eaLnBrk="1" hangingPunct="1"/>
            <a:r>
              <a:rPr lang="en-US" altLang="en-US" sz="3200" dirty="0">
                <a:latin typeface="Times New Roman" panose="02020603050405020304" pitchFamily="18" charset="0"/>
                <a:cs typeface="Times New Roman" panose="02020603050405020304" pitchFamily="18" charset="0"/>
              </a:rPr>
              <a:t>4.2.2 </a:t>
            </a:r>
            <a:r>
              <a:rPr lang="en-US" altLang="en-US" sz="3200" dirty="0" err="1">
                <a:latin typeface="Times New Roman" panose="02020603050405020304" pitchFamily="18" charset="0"/>
                <a:cs typeface="Times New Roman" panose="02020603050405020304" pitchFamily="18" charset="0"/>
              </a:rPr>
              <a:t>Chiến</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lược</a:t>
            </a:r>
            <a:r>
              <a:rPr lang="en-US" altLang="en-US" sz="3200" dirty="0">
                <a:latin typeface="Times New Roman" panose="02020603050405020304" pitchFamily="18" charset="0"/>
                <a:cs typeface="Times New Roman" panose="02020603050405020304" pitchFamily="18" charset="0"/>
              </a:rPr>
              <a:t> chi </a:t>
            </a:r>
            <a:r>
              <a:rPr lang="en-US" altLang="en-US" sz="3200" dirty="0" err="1">
                <a:latin typeface="Times New Roman" panose="02020603050405020304" pitchFamily="18" charset="0"/>
                <a:cs typeface="Times New Roman" panose="02020603050405020304" pitchFamily="18" charset="0"/>
              </a:rPr>
              <a:t>phí</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thấp</a:t>
            </a:r>
            <a:endParaRPr lang="en-US" altLang="en-US" sz="3200" dirty="0">
              <a:latin typeface="Times New Roman" panose="02020603050405020304" pitchFamily="18" charset="0"/>
              <a:cs typeface="Times New Roman" panose="02020603050405020304" pitchFamily="18" charset="0"/>
            </a:endParaRPr>
          </a:p>
        </p:txBody>
      </p:sp>
      <p:sp>
        <p:nvSpPr>
          <p:cNvPr id="55300" name="Content Placeholder 5">
            <a:extLst>
              <a:ext uri="{FF2B5EF4-FFF2-40B4-BE49-F238E27FC236}">
                <a16:creationId xmlns:a16="http://schemas.microsoft.com/office/drawing/2014/main" id="{9244723D-DD96-4267-97F0-523A1D504CF7}"/>
              </a:ext>
            </a:extLst>
          </p:cNvPr>
          <p:cNvSpPr>
            <a:spLocks noGrp="1" noChangeArrowheads="1"/>
          </p:cNvSpPr>
          <p:nvPr>
            <p:ph sz="quarter" idx="4294967295"/>
          </p:nvPr>
        </p:nvSpPr>
        <p:spPr>
          <a:xfrm>
            <a:off x="1285009" y="1436254"/>
            <a:ext cx="9621982" cy="4886338"/>
          </a:xfrm>
        </p:spPr>
        <p:txBody>
          <a:bodyPr/>
          <a:lstStyle/>
          <a:p>
            <a:pPr marL="0" indent="0">
              <a:lnSpc>
                <a:spcPct val="120000"/>
              </a:lnSpc>
            </a:pPr>
            <a:r>
              <a:rPr lang="en-US" altLang="en-US" sz="2500" b="1" dirty="0" err="1">
                <a:latin typeface="Times New Roman" panose="02020603050405020304" pitchFamily="18" charset="0"/>
                <a:cs typeface="Times New Roman" panose="02020603050405020304" pitchFamily="18" charset="0"/>
              </a:rPr>
              <a:t>Mục</a:t>
            </a:r>
            <a:r>
              <a:rPr lang="en-US" altLang="en-US" sz="2500" b="1"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tiêu</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Kiểm</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soát</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tuyệt</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đối</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cấu</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trúc</a:t>
            </a:r>
            <a:r>
              <a:rPr lang="en-US" altLang="en-US" sz="2500" dirty="0">
                <a:latin typeface="Times New Roman" panose="02020603050405020304" pitchFamily="18" charset="0"/>
                <a:cs typeface="Times New Roman" panose="02020603050405020304" pitchFamily="18" charset="0"/>
              </a:rPr>
              <a:t> chi </a:t>
            </a:r>
            <a:r>
              <a:rPr lang="en-US" altLang="en-US" sz="2500" dirty="0" err="1">
                <a:latin typeface="Times New Roman" panose="02020603050405020304" pitchFamily="18" charset="0"/>
                <a:cs typeface="Times New Roman" panose="02020603050405020304" pitchFamily="18" charset="0"/>
              </a:rPr>
              <a:t>phí</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nhằm</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bán</a:t>
            </a:r>
            <a:r>
              <a:rPr lang="en-US" altLang="en-US" sz="2500" dirty="0">
                <a:latin typeface="Times New Roman" panose="02020603050405020304" pitchFamily="18" charset="0"/>
                <a:cs typeface="Times New Roman" panose="02020603050405020304" pitchFamily="18" charset="0"/>
              </a:rPr>
              <a:t> SP </a:t>
            </a:r>
            <a:r>
              <a:rPr lang="en-US" altLang="en-US" sz="2500" dirty="0" err="1">
                <a:latin typeface="Times New Roman" panose="02020603050405020304" pitchFamily="18" charset="0"/>
                <a:cs typeface="Times New Roman" panose="02020603050405020304" pitchFamily="18" charset="0"/>
              </a:rPr>
              <a:t>với</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gía</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thấp</a:t>
            </a:r>
            <a:endParaRPr lang="en-US" altLang="en-US" sz="2500" dirty="0">
              <a:latin typeface="Times New Roman" panose="02020603050405020304" pitchFamily="18" charset="0"/>
              <a:cs typeface="Times New Roman" panose="02020603050405020304" pitchFamily="18" charset="0"/>
            </a:endParaRPr>
          </a:p>
          <a:p>
            <a:pPr marL="0" indent="0">
              <a:lnSpc>
                <a:spcPct val="120000"/>
              </a:lnSpc>
            </a:pPr>
            <a:r>
              <a:rPr lang="en-US" altLang="en-US" sz="2500" b="1" dirty="0" err="1">
                <a:latin typeface="Times New Roman" panose="02020603050405020304" pitchFamily="18" charset="0"/>
                <a:cs typeface="Times New Roman" panose="02020603050405020304" pitchFamily="18" charset="0"/>
              </a:rPr>
              <a:t>Đặc</a:t>
            </a:r>
            <a:r>
              <a:rPr lang="en-US" altLang="en-US" sz="2500" b="1"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điểm</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dựa</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trên</a:t>
            </a:r>
            <a:endParaRPr lang="en-US" altLang="en-US" sz="2500" dirty="0">
              <a:latin typeface="Times New Roman" panose="02020603050405020304" pitchFamily="18" charset="0"/>
              <a:cs typeface="Times New Roman" panose="02020603050405020304" pitchFamily="18" charset="0"/>
            </a:endParaRPr>
          </a:p>
          <a:p>
            <a:pPr marL="661988" lvl="1" indent="-342900">
              <a:lnSpc>
                <a:spcPct val="120000"/>
              </a:lnSpc>
              <a:buFont typeface="Wingdings" panose="05000000000000000000" pitchFamily="2" charset="2"/>
              <a:buChar char="Ø"/>
            </a:pP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Đường</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cong</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kinh</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nghiệm</a:t>
            </a:r>
            <a:endParaRPr lang="en-US" altLang="en-US" sz="2500" dirty="0">
              <a:latin typeface="Times New Roman" panose="02020603050405020304" pitchFamily="18" charset="0"/>
              <a:cs typeface="Times New Roman" panose="02020603050405020304" pitchFamily="18" charset="0"/>
            </a:endParaRPr>
          </a:p>
          <a:p>
            <a:pPr marL="661988" lvl="1" indent="-342900">
              <a:lnSpc>
                <a:spcPct val="120000"/>
              </a:lnSpc>
              <a:buFont typeface="Wingdings" panose="05000000000000000000" pitchFamily="2" charset="2"/>
              <a:buChar char="Ø"/>
            </a:pP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Lợi</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thế</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kinh</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tế</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theo</a:t>
            </a:r>
            <a:r>
              <a:rPr lang="en-US" altLang="en-US" sz="2500" dirty="0">
                <a:latin typeface="Times New Roman" panose="02020603050405020304" pitchFamily="18" charset="0"/>
                <a:cs typeface="Times New Roman" panose="02020603050405020304" pitchFamily="18" charset="0"/>
              </a:rPr>
              <a:t> qui </a:t>
            </a:r>
            <a:r>
              <a:rPr lang="en-US" altLang="en-US" sz="2500" dirty="0" err="1">
                <a:latin typeface="Times New Roman" panose="02020603050405020304" pitchFamily="18" charset="0"/>
                <a:cs typeface="Times New Roman" panose="02020603050405020304" pitchFamily="18" charset="0"/>
              </a:rPr>
              <a:t>mô</a:t>
            </a:r>
            <a:endParaRPr lang="en-US" altLang="en-US" sz="2500" dirty="0">
              <a:latin typeface="Times New Roman" panose="02020603050405020304" pitchFamily="18" charset="0"/>
              <a:cs typeface="Times New Roman" panose="02020603050405020304" pitchFamily="18" charset="0"/>
            </a:endParaRPr>
          </a:p>
          <a:p>
            <a:pPr marL="0" indent="0">
              <a:lnSpc>
                <a:spcPct val="120000"/>
              </a:lnSpc>
            </a:pPr>
            <a:r>
              <a:rPr lang="en-US" altLang="en-US" sz="2500"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Điều</a:t>
            </a:r>
            <a:r>
              <a:rPr lang="en-US" altLang="en-US" sz="2500" b="1" dirty="0">
                <a:latin typeface="Times New Roman" panose="02020603050405020304" pitchFamily="18" charset="0"/>
                <a:cs typeface="Times New Roman" panose="02020603050405020304" pitchFamily="18" charset="0"/>
              </a:rPr>
              <a:t> </a:t>
            </a:r>
            <a:r>
              <a:rPr lang="en-US" altLang="en-US" sz="2500" b="1" dirty="0" err="1">
                <a:latin typeface="Times New Roman" panose="02020603050405020304" pitchFamily="18" charset="0"/>
                <a:cs typeface="Times New Roman" panose="02020603050405020304" pitchFamily="18" charset="0"/>
              </a:rPr>
              <a:t>kiện</a:t>
            </a:r>
            <a:r>
              <a:rPr lang="en-US" altLang="en-US" sz="2500" dirty="0">
                <a:latin typeface="Times New Roman" panose="02020603050405020304" pitchFamily="18" charset="0"/>
                <a:cs typeface="Times New Roman" panose="02020603050405020304" pitchFamily="18" charset="0"/>
              </a:rPr>
              <a:t>: </a:t>
            </a:r>
          </a:p>
          <a:p>
            <a:pPr marL="661988" lvl="1" indent="-342900">
              <a:lnSpc>
                <a:spcPct val="120000"/>
              </a:lnSpc>
              <a:buFont typeface="Wingdings" panose="05000000000000000000" pitchFamily="2" charset="2"/>
              <a:buChar char="Ø"/>
            </a:pPr>
            <a:r>
              <a:rPr lang="en-US" altLang="en-US" sz="2500" dirty="0" err="1">
                <a:latin typeface="Times New Roman" panose="02020603050405020304" pitchFamily="18" charset="0"/>
                <a:cs typeface="Times New Roman" panose="02020603050405020304" pitchFamily="18" charset="0"/>
              </a:rPr>
              <a:t>Thị</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phần</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lớn</a:t>
            </a:r>
            <a:r>
              <a:rPr lang="en-US" altLang="en-US" sz="2500" dirty="0">
                <a:latin typeface="Times New Roman" panose="02020603050405020304" pitchFamily="18" charset="0"/>
                <a:cs typeface="Times New Roman" panose="02020603050405020304" pitchFamily="18" charset="0"/>
              </a:rPr>
              <a:t>.</a:t>
            </a:r>
          </a:p>
          <a:p>
            <a:pPr marL="661988" lvl="1" indent="-342900">
              <a:lnSpc>
                <a:spcPct val="120000"/>
              </a:lnSpc>
              <a:buFont typeface="Wingdings" panose="05000000000000000000" pitchFamily="2" charset="2"/>
              <a:buChar char="Ø"/>
            </a:pPr>
            <a:r>
              <a:rPr lang="en-US" altLang="en-US" sz="2500" dirty="0" err="1">
                <a:latin typeface="Times New Roman" panose="02020603050405020304" pitchFamily="18" charset="0"/>
                <a:cs typeface="Times New Roman" panose="02020603050405020304" pitchFamily="18" charset="0"/>
              </a:rPr>
              <a:t>Năng</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lực</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sản</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xuất</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và</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đầu</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tư</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lớn</a:t>
            </a:r>
            <a:r>
              <a:rPr lang="en-US" altLang="en-US" sz="2500" dirty="0">
                <a:latin typeface="Times New Roman" panose="02020603050405020304" pitchFamily="18" charset="0"/>
                <a:cs typeface="Times New Roman" panose="02020603050405020304" pitchFamily="18" charset="0"/>
              </a:rPr>
              <a:t>.</a:t>
            </a:r>
          </a:p>
          <a:p>
            <a:pPr marL="661988" lvl="1" indent="-342900">
              <a:lnSpc>
                <a:spcPct val="120000"/>
              </a:lnSpc>
              <a:buFont typeface="Wingdings" panose="05000000000000000000" pitchFamily="2" charset="2"/>
              <a:buChar char="Ø"/>
            </a:pPr>
            <a:r>
              <a:rPr lang="en-US" altLang="en-US" sz="2500" dirty="0" err="1">
                <a:latin typeface="Times New Roman" panose="02020603050405020304" pitchFamily="18" charset="0"/>
                <a:cs typeface="Times New Roman" panose="02020603050405020304" pitchFamily="18" charset="0"/>
              </a:rPr>
              <a:t>Năng</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lực</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quản</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trị</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sản</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xuất</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và</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tổ</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chức</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kỹ</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thuật</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công</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nghệ</a:t>
            </a:r>
            <a:r>
              <a:rPr lang="en-US" altLang="en-US" sz="2500" dirty="0">
                <a:latin typeface="Times New Roman" panose="02020603050405020304" pitchFamily="18" charset="0"/>
                <a:cs typeface="Times New Roman" panose="02020603050405020304" pitchFamily="18" charset="0"/>
              </a:rPr>
              <a:t>.</a:t>
            </a:r>
          </a:p>
          <a:p>
            <a:pPr marL="661988" lvl="1" indent="-342900">
              <a:lnSpc>
                <a:spcPct val="120000"/>
              </a:lnSpc>
              <a:buFont typeface="Wingdings" panose="05000000000000000000" pitchFamily="2" charset="2"/>
              <a:buChar char="Ø"/>
            </a:pPr>
            <a:r>
              <a:rPr lang="en-US" altLang="en-US" sz="2500" dirty="0" err="1">
                <a:latin typeface="Times New Roman" panose="02020603050405020304" pitchFamily="18" charset="0"/>
                <a:cs typeface="Times New Roman" panose="02020603050405020304" pitchFamily="18" charset="0"/>
              </a:rPr>
              <a:t>Chính</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sách</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giá</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linh</a:t>
            </a:r>
            <a:r>
              <a:rPr lang="en-US" altLang="en-US" sz="2500" dirty="0">
                <a:latin typeface="Times New Roman" panose="02020603050405020304" pitchFamily="18" charset="0"/>
                <a:cs typeface="Times New Roman" panose="02020603050405020304" pitchFamily="18" charset="0"/>
              </a:rPr>
              <a:t> </a:t>
            </a:r>
            <a:r>
              <a:rPr lang="en-US" altLang="en-US" sz="2500" dirty="0" err="1">
                <a:latin typeface="Times New Roman" panose="02020603050405020304" pitchFamily="18" charset="0"/>
                <a:cs typeface="Times New Roman" panose="02020603050405020304" pitchFamily="18" charset="0"/>
              </a:rPr>
              <a:t>hoạt</a:t>
            </a:r>
            <a:endParaRPr lang="en-US" altLang="en-US" sz="2500" dirty="0">
              <a:latin typeface="Times New Roman" panose="02020603050405020304" pitchFamily="18" charset="0"/>
              <a:cs typeface="Times New Roman" panose="02020603050405020304" pitchFamily="18" charset="0"/>
            </a:endParaRPr>
          </a:p>
          <a:p>
            <a:pPr marL="0" indent="0">
              <a:lnSpc>
                <a:spcPct val="120000"/>
              </a:lnSpc>
            </a:pPr>
            <a:endParaRPr lang="en-US" altLang="en-US" dirty="0">
              <a:latin typeface="Times New Roman" panose="02020603050405020304" pitchFamily="18" charset="0"/>
              <a:cs typeface="Times New Roman" panose="02020603050405020304" pitchFamily="18" charset="0"/>
            </a:endParaRPr>
          </a:p>
        </p:txBody>
      </p:sp>
      <p:sp>
        <p:nvSpPr>
          <p:cNvPr id="5" name="Slide Number Placeholder 3">
            <a:extLst>
              <a:ext uri="{FF2B5EF4-FFF2-40B4-BE49-F238E27FC236}">
                <a16:creationId xmlns:a16="http://schemas.microsoft.com/office/drawing/2014/main" id="{87072315-30B5-4724-9BD5-8BF9DC74034D}"/>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57</a:t>
            </a:fld>
            <a:endParaRPr lang="en-US" altLang="en-US" sz="12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Content Placeholder 5">
            <a:extLst>
              <a:ext uri="{FF2B5EF4-FFF2-40B4-BE49-F238E27FC236}">
                <a16:creationId xmlns:a16="http://schemas.microsoft.com/office/drawing/2014/main" id="{FE593986-DB47-4934-B95D-D8FD728ABF47}"/>
              </a:ext>
            </a:extLst>
          </p:cNvPr>
          <p:cNvSpPr>
            <a:spLocks noGrp="1" noChangeArrowheads="1"/>
          </p:cNvSpPr>
          <p:nvPr>
            <p:ph sz="quarter" idx="4294967295"/>
          </p:nvPr>
        </p:nvSpPr>
        <p:spPr>
          <a:xfrm>
            <a:off x="1397001" y="1316182"/>
            <a:ext cx="9889835" cy="4570482"/>
          </a:xfrm>
        </p:spPr>
        <p:txBody>
          <a:bodyPr/>
          <a:lstStyle/>
          <a:p>
            <a:pPr marL="0" indent="0">
              <a:lnSpc>
                <a:spcPct val="150000"/>
              </a:lnSpc>
            </a:pP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Ưu</a:t>
            </a: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điểm</a:t>
            </a:r>
            <a:r>
              <a:rPr lang="en-US" altLang="en-US" sz="2200" b="1" dirty="0">
                <a:latin typeface="Times New Roman" panose="02020603050405020304" pitchFamily="18" charset="0"/>
                <a:cs typeface="Times New Roman" panose="02020603050405020304" pitchFamily="18" charset="0"/>
              </a:rPr>
              <a:t>:</a:t>
            </a:r>
          </a:p>
          <a:p>
            <a:pPr marL="776288" lvl="1" indent="-457200">
              <a:lnSpc>
                <a:spcPct val="150000"/>
              </a:lnSpc>
              <a:buFont typeface="Wingdings" panose="05000000000000000000" pitchFamily="2" charset="2"/>
              <a:buChar char="Ø"/>
            </a:pPr>
            <a:r>
              <a:rPr lang="en-US" altLang="en-US" sz="2200" dirty="0" err="1">
                <a:latin typeface="Times New Roman" panose="02020603050405020304" pitchFamily="18" charset="0"/>
                <a:cs typeface="Times New Roman" panose="02020603050405020304" pitchFamily="18" charset="0"/>
              </a:rPr>
              <a:t>Có</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thể</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bán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giá</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thấp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hơn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đối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thủ</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cạnh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tranh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vẫn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giữ</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nguyên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mức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lợi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nhuận</a:t>
            </a:r>
            <a:endParaRPr lang="en-US" altLang="en-US" sz="2200" dirty="0">
              <a:latin typeface="Times New Roman" panose="02020603050405020304" pitchFamily="18" charset="0"/>
              <a:cs typeface="Times New Roman" panose="02020603050405020304" pitchFamily="18" charset="0"/>
            </a:endParaRPr>
          </a:p>
          <a:p>
            <a:pPr marL="776288" lvl="1" indent="-457200">
              <a:lnSpc>
                <a:spcPct val="150000"/>
              </a:lnSpc>
              <a:buFont typeface="Wingdings" panose="05000000000000000000" pitchFamily="2" charset="2"/>
              <a:buChar char="Ø"/>
            </a:pPr>
            <a:r>
              <a:rPr lang="en-US" altLang="en-US" sz="2200" dirty="0" err="1">
                <a:latin typeface="Times New Roman" panose="02020603050405020304" pitchFamily="18" charset="0"/>
                <a:cs typeface="Times New Roman" panose="02020603050405020304" pitchFamily="18" charset="0"/>
              </a:rPr>
              <a:t>Nếu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xảy</a:t>
            </a:r>
            <a:r>
              <a:rPr lang="en-US" altLang="en-US" sz="2200" dirty="0">
                <a:latin typeface="Times New Roman" panose="02020603050405020304" pitchFamily="18" charset="0"/>
                <a:cs typeface="Times New Roman" panose="02020603050405020304" pitchFamily="18" charset="0"/>
              </a:rPr>
              <a:t> ra </a:t>
            </a:r>
            <a:r>
              <a:rPr lang="en-US" altLang="en-US" sz="2200" dirty="0" err="1">
                <a:latin typeface="Times New Roman" panose="02020603050405020304" pitchFamily="18" charset="0"/>
                <a:cs typeface="Times New Roman" panose="02020603050405020304" pitchFamily="18" charset="0"/>
              </a:rPr>
              <a:t>chiến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tranh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giá</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cả</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cty</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với</a:t>
            </a:r>
            <a:r>
              <a:rPr lang="en-US" altLang="en-US" sz="2200" dirty="0">
                <a:latin typeface="Times New Roman" panose="02020603050405020304" pitchFamily="18" charset="0"/>
                <a:cs typeface="Times New Roman" panose="02020603050405020304" pitchFamily="18" charset="0"/>
              </a:rPr>
              <a:t> chi </a:t>
            </a:r>
            <a:r>
              <a:rPr lang="en-US" altLang="en-US" sz="2200" dirty="0" err="1">
                <a:latin typeface="Times New Roman" panose="02020603050405020304" pitchFamily="18" charset="0"/>
                <a:cs typeface="Times New Roman" panose="02020603050405020304" pitchFamily="18" charset="0"/>
              </a:rPr>
              <a:t>phí</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thấp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sẽ</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chịu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đựng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tốt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hơn</a:t>
            </a:r>
            <a:endParaRPr lang="en-US" altLang="en-US" sz="2200" dirty="0">
              <a:latin typeface="Times New Roman" panose="02020603050405020304" pitchFamily="18" charset="0"/>
              <a:cs typeface="Times New Roman" panose="02020603050405020304" pitchFamily="18" charset="0"/>
            </a:endParaRPr>
          </a:p>
          <a:p>
            <a:pPr marL="776288" lvl="1" indent="-457200">
              <a:lnSpc>
                <a:spcPct val="150000"/>
              </a:lnSpc>
              <a:buFont typeface="Wingdings" panose="05000000000000000000" pitchFamily="2" charset="2"/>
              <a:buChar char="Ø"/>
            </a:pPr>
            <a:r>
              <a:rPr lang="en-US" altLang="en-US" sz="2200" dirty="0" err="1">
                <a:latin typeface="Times New Roman" panose="02020603050405020304" pitchFamily="18" charset="0"/>
                <a:cs typeface="Times New Roman" panose="02020603050405020304" pitchFamily="18" charset="0"/>
              </a:rPr>
              <a:t>Tạo</a:t>
            </a:r>
            <a:r>
              <a:rPr lang="en-US" altLang="en-US" sz="2200" dirty="0">
                <a:latin typeface="Times New Roman" panose="02020603050405020304" pitchFamily="18" charset="0"/>
                <a:cs typeface="Times New Roman" panose="02020603050405020304" pitchFamily="18" charset="0"/>
              </a:rPr>
              <a:t> ra </a:t>
            </a:r>
            <a:r>
              <a:rPr lang="en-US" altLang="en-US" sz="2200" dirty="0" err="1">
                <a:latin typeface="Times New Roman" panose="02020603050405020304" pitchFamily="18" charset="0"/>
                <a:cs typeface="Times New Roman" panose="02020603050405020304" pitchFamily="18" charset="0"/>
              </a:rPr>
              <a:t>rào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cản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nhập</a:t>
            </a:r>
            <a:endParaRPr lang="en-US" altLang="en-US" sz="2200" dirty="0">
              <a:latin typeface="Times New Roman" panose="02020603050405020304" pitchFamily="18" charset="0"/>
              <a:cs typeface="Times New Roman" panose="02020603050405020304" pitchFamily="18" charset="0"/>
            </a:endParaRPr>
          </a:p>
          <a:p>
            <a:pPr marL="0" indent="0">
              <a:lnSpc>
                <a:spcPct val="150000"/>
              </a:lnSpc>
            </a:pP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Rủi</a:t>
            </a: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ro</a:t>
            </a:r>
            <a:r>
              <a:rPr lang="en-US" altLang="en-US" sz="2200" dirty="0">
                <a:latin typeface="Times New Roman" panose="02020603050405020304" pitchFamily="18" charset="0"/>
                <a:cs typeface="Times New Roman" panose="02020603050405020304" pitchFamily="18" charset="0"/>
              </a:rPr>
              <a:t>:</a:t>
            </a:r>
          </a:p>
          <a:p>
            <a:pPr marL="776288" lvl="1" indent="-457200">
              <a:lnSpc>
                <a:spcPct val="150000"/>
              </a:lnSpc>
              <a:buFont typeface="Wingdings" panose="05000000000000000000" pitchFamily="2" charset="2"/>
              <a:buChar char="Ø"/>
            </a:pPr>
            <a:r>
              <a:rPr lang="en-US" altLang="en-US" sz="2200" dirty="0" err="1">
                <a:latin typeface="Times New Roman" panose="02020603050405020304" pitchFamily="18" charset="0"/>
                <a:cs typeface="Times New Roman" panose="02020603050405020304" pitchFamily="18" charset="0"/>
              </a:rPr>
              <a:t>Xuất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hiện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các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đối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thủ</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cạnh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tranh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hiệu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quả</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hơn</a:t>
            </a:r>
            <a:r>
              <a:rPr lang="en-US" altLang="en-US" sz="2200" dirty="0">
                <a:latin typeface="Times New Roman" panose="02020603050405020304" pitchFamily="18" charset="0"/>
                <a:cs typeface="Times New Roman" panose="02020603050405020304" pitchFamily="18" charset="0"/>
              </a:rPr>
              <a:t>.</a:t>
            </a:r>
          </a:p>
          <a:p>
            <a:pPr marL="776288" lvl="1" indent="-457200">
              <a:lnSpc>
                <a:spcPct val="150000"/>
              </a:lnSpc>
              <a:buFont typeface="Wingdings" panose="05000000000000000000" pitchFamily="2" charset="2"/>
              <a:buChar char="Ø"/>
            </a:pPr>
            <a:r>
              <a:rPr lang="en-US" altLang="en-US" sz="2200" dirty="0" err="1">
                <a:latin typeface="Times New Roman" panose="02020603050405020304" pitchFamily="18" charset="0"/>
                <a:cs typeface="Times New Roman" panose="02020603050405020304" pitchFamily="18" charset="0"/>
              </a:rPr>
              <a:t>Thay</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đổi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về</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công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nghệ</a:t>
            </a:r>
            <a:endParaRPr lang="en-US" altLang="en-US" sz="2200" dirty="0">
              <a:latin typeface="Times New Roman" panose="02020603050405020304" pitchFamily="18" charset="0"/>
              <a:cs typeface="Times New Roman" panose="02020603050405020304" pitchFamily="18" charset="0"/>
            </a:endParaRPr>
          </a:p>
          <a:p>
            <a:pPr marL="776288" lvl="1" indent="-457200">
              <a:lnSpc>
                <a:spcPct val="150000"/>
              </a:lnSpc>
              <a:buFont typeface="Wingdings" panose="05000000000000000000" pitchFamily="2" charset="2"/>
              <a:buChar char="Ø"/>
            </a:pPr>
            <a:r>
              <a:rPr lang="en-US" altLang="en-US" sz="2200" dirty="0" err="1">
                <a:latin typeface="Times New Roman" panose="02020603050405020304" pitchFamily="18" charset="0"/>
                <a:cs typeface="Times New Roman" panose="02020603050405020304" pitchFamily="18" charset="0"/>
              </a:rPr>
              <a:t>Không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đáp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ứng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được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sự</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thay</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đổi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vì</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thị</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hiếu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của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khách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hàng</a:t>
            </a:r>
            <a:r>
              <a:rPr lang="en-US" altLang="en-US" sz="2200" dirty="0">
                <a:latin typeface="Times New Roman" panose="02020603050405020304" pitchFamily="18" charset="0"/>
                <a:cs typeface="Times New Roman" panose="02020603050405020304" pitchFamily="18" charset="0"/>
              </a:rPr>
              <a:t>.</a:t>
            </a:r>
          </a:p>
        </p:txBody>
      </p:sp>
      <p:sp>
        <p:nvSpPr>
          <p:cNvPr id="6" name="Title 1">
            <a:extLst>
              <a:ext uri="{FF2B5EF4-FFF2-40B4-BE49-F238E27FC236}">
                <a16:creationId xmlns:a16="http://schemas.microsoft.com/office/drawing/2014/main" id="{36E52F03-7A27-4400-A64D-B1606389F472}"/>
              </a:ext>
            </a:extLst>
          </p:cNvPr>
          <p:cNvSpPr>
            <a:spLocks noGrp="1" noChangeArrowheads="1"/>
          </p:cNvSpPr>
          <p:nvPr>
            <p:ph type="title" idx="4294967295"/>
          </p:nvPr>
        </p:nvSpPr>
        <p:spPr>
          <a:xfrm>
            <a:off x="3329420" y="481014"/>
            <a:ext cx="7772400" cy="492125"/>
          </a:xfrm>
        </p:spPr>
        <p:txBody>
          <a:bodyPr>
            <a:normAutofit fontScale="90000"/>
          </a:bodyPr>
          <a:lstStyle/>
          <a:p>
            <a:pPr eaLnBrk="1" hangingPunct="1"/>
            <a:r>
              <a:rPr lang="en-US" altLang="en-US" sz="3200" dirty="0">
                <a:latin typeface="Times New Roman" panose="02020603050405020304" pitchFamily="18" charset="0"/>
                <a:cs typeface="Times New Roman" panose="02020603050405020304" pitchFamily="18" charset="0"/>
              </a:rPr>
              <a:t>4.2.2 </a:t>
            </a:r>
            <a:r>
              <a:rPr lang="en-US" altLang="en-US" sz="3200" dirty="0" err="1">
                <a:latin typeface="Times New Roman" panose="02020603050405020304" pitchFamily="18" charset="0"/>
                <a:cs typeface="Times New Roman" panose="02020603050405020304" pitchFamily="18" charset="0"/>
              </a:rPr>
              <a:t>Chiến</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lược</a:t>
            </a:r>
            <a:r>
              <a:rPr lang="en-US" altLang="en-US" sz="3200" dirty="0">
                <a:latin typeface="Times New Roman" panose="02020603050405020304" pitchFamily="18" charset="0"/>
                <a:cs typeface="Times New Roman" panose="02020603050405020304" pitchFamily="18" charset="0"/>
              </a:rPr>
              <a:t> chi </a:t>
            </a:r>
            <a:r>
              <a:rPr lang="en-US" altLang="en-US" sz="3200" dirty="0" err="1">
                <a:latin typeface="Times New Roman" panose="02020603050405020304" pitchFamily="18" charset="0"/>
                <a:cs typeface="Times New Roman" panose="02020603050405020304" pitchFamily="18" charset="0"/>
              </a:rPr>
              <a:t>phí</a:t>
            </a:r>
            <a:r>
              <a:rPr lang="en-US" altLang="en-US" sz="3200" dirty="0">
                <a:latin typeface="Times New Roman" panose="02020603050405020304" pitchFamily="18" charset="0"/>
                <a:cs typeface="Times New Roman" panose="02020603050405020304" pitchFamily="18" charset="0"/>
              </a:rPr>
              <a:t> </a:t>
            </a:r>
            <a:r>
              <a:rPr lang="en-US" altLang="en-US" sz="3200" dirty="0" err="1">
                <a:latin typeface="Times New Roman" panose="02020603050405020304" pitchFamily="18" charset="0"/>
                <a:cs typeface="Times New Roman" panose="02020603050405020304" pitchFamily="18" charset="0"/>
              </a:rPr>
              <a:t>thấp</a:t>
            </a:r>
            <a:endParaRPr lang="en-US" altLang="en-US" sz="3200" dirty="0">
              <a:latin typeface="Times New Roman" panose="02020603050405020304" pitchFamily="18" charset="0"/>
              <a:cs typeface="Times New Roman" panose="02020603050405020304" pitchFamily="18" charset="0"/>
            </a:endParaRPr>
          </a:p>
        </p:txBody>
      </p:sp>
      <p:sp>
        <p:nvSpPr>
          <p:cNvPr id="5" name="Slide Number Placeholder 3">
            <a:extLst>
              <a:ext uri="{FF2B5EF4-FFF2-40B4-BE49-F238E27FC236}">
                <a16:creationId xmlns:a16="http://schemas.microsoft.com/office/drawing/2014/main" id="{8BB245F3-A35E-4B2C-BCCF-B1F4D74E1419}"/>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58</a:t>
            </a:fld>
            <a:endParaRPr lang="en-US" altLang="en-US" sz="12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91AFB2BC-9BE6-4B96-A68D-AD34D3D01B7B}"/>
              </a:ext>
            </a:extLst>
          </p:cNvPr>
          <p:cNvSpPr>
            <a:spLocks noGrp="1" noChangeArrowheads="1"/>
          </p:cNvSpPr>
          <p:nvPr>
            <p:ph type="title" idx="4294967295"/>
          </p:nvPr>
        </p:nvSpPr>
        <p:spPr>
          <a:xfrm>
            <a:off x="4173394" y="370765"/>
            <a:ext cx="5053733" cy="369887"/>
          </a:xfrm>
        </p:spPr>
        <p:txBody>
          <a:bodyPr>
            <a:normAutofit fontScale="90000"/>
          </a:bodyPr>
          <a:lstStyle/>
          <a:p>
            <a:r>
              <a:rPr lang="en-US" altLang="en-US" sz="2400" dirty="0">
                <a:latin typeface="Times New Roman" panose="02020603050405020304" pitchFamily="18" charset="0"/>
                <a:cs typeface="Times New Roman" panose="02020603050405020304" pitchFamily="18" charset="0"/>
              </a:rPr>
              <a:t>4.2.3 </a:t>
            </a:r>
            <a:r>
              <a:rPr lang="en-US" altLang="en-US" sz="2400" dirty="0" err="1">
                <a:latin typeface="Times New Roman" panose="02020603050405020304" pitchFamily="18" charset="0"/>
                <a:cs typeface="Times New Roman" panose="02020603050405020304" pitchFamily="18" charset="0"/>
              </a:rPr>
              <a:t>Chiến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lược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đại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dương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xanh</a:t>
            </a:r>
            <a:endParaRPr lang="en-MY" altLang="en-US" sz="2000" dirty="0">
              <a:latin typeface="Times New Roman" panose="02020603050405020304" pitchFamily="18" charset="0"/>
              <a:cs typeface="Times New Roman" panose="02020603050405020304" pitchFamily="18" charset="0"/>
            </a:endParaRPr>
          </a:p>
        </p:txBody>
      </p:sp>
      <p:sp>
        <p:nvSpPr>
          <p:cNvPr id="65539" name="Content Placeholder 2">
            <a:extLst>
              <a:ext uri="{FF2B5EF4-FFF2-40B4-BE49-F238E27FC236}">
                <a16:creationId xmlns:a16="http://schemas.microsoft.com/office/drawing/2014/main" id="{DD1BA26D-8C50-4FC1-97C0-72FFABD31A0D}"/>
              </a:ext>
            </a:extLst>
          </p:cNvPr>
          <p:cNvSpPr>
            <a:spLocks noGrp="1" noChangeArrowheads="1"/>
          </p:cNvSpPr>
          <p:nvPr>
            <p:ph idx="4294967295"/>
          </p:nvPr>
        </p:nvSpPr>
        <p:spPr>
          <a:xfrm>
            <a:off x="1273175" y="882716"/>
            <a:ext cx="9528174" cy="1791324"/>
          </a:xfrm>
        </p:spPr>
        <p:txBody>
          <a:bodyPr>
            <a:normAutofit lnSpcReduction="10000"/>
          </a:bodyPr>
          <a:lstStyle/>
          <a:p>
            <a:pPr algn="just">
              <a:lnSpc>
                <a:spcPct val="150000"/>
              </a:lnSpc>
              <a:spcBef>
                <a:spcPts val="300"/>
              </a:spcBef>
              <a:spcAft>
                <a:spcPts val="300"/>
              </a:spcAft>
            </a:pPr>
            <a:r>
              <a:rPr lang="vi-VN" altLang="en-US" sz="2000" b="1" dirty="0">
                <a:solidFill>
                  <a:srgbClr val="C00000"/>
                </a:solidFill>
                <a:latin typeface="Times New Roman" panose="02020603050405020304" pitchFamily="18" charset="0"/>
                <a:cs typeface="Times New Roman" panose="02020603050405020304" pitchFamily="18" charset="0"/>
              </a:rPr>
              <a:t>Khái niệm:</a:t>
            </a:r>
            <a:r>
              <a:rPr lang="vi-VN" altLang="en-US" sz="2000" b="1" i="1" dirty="0">
                <a:latin typeface="Times New Roman" panose="02020603050405020304" pitchFamily="18" charset="0"/>
                <a:cs typeface="Times New Roman" panose="02020603050405020304" pitchFamily="18" charset="0"/>
              </a:rPr>
              <a:t> </a:t>
            </a:r>
            <a:r>
              <a:rPr lang="en-US" altLang="en-US" sz="2000" dirty="0">
                <a:latin typeface="Times New Roman" panose="02020603050405020304" pitchFamily="18" charset="0"/>
                <a:cs typeface="Times New Roman" panose="02020603050405020304" pitchFamily="18" charset="0"/>
              </a:rPr>
              <a:t>C</a:t>
            </a:r>
            <a:r>
              <a:rPr lang="vi-VN" altLang="en-US" sz="2000" dirty="0">
                <a:latin typeface="Times New Roman" panose="02020603050405020304" pitchFamily="18" charset="0"/>
                <a:cs typeface="Times New Roman" panose="02020603050405020304" pitchFamily="18" charset="0"/>
              </a:rPr>
              <a:t>hiến lược "Đai dương xanh" là một chiến lược phát triển và mở rộng một thị trường trong đó không có cạnh tranh hoặc sự cạnh tranh là không cần thiết </a:t>
            </a:r>
            <a:r>
              <a:rPr lang="en-MY" altLang="en-US" sz="2000" dirty="0" err="1">
                <a:latin typeface="Times New Roman" panose="02020603050405020304" pitchFamily="18" charset="0"/>
                <a:cs typeface="Times New Roman" panose="02020603050405020304" pitchFamily="18" charset="0"/>
              </a:rPr>
              <a:t>bằng</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cách</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tạo</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ra</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một</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bước</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nhảy</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vọt</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về</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giá</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trị</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cho</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cả</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công</a:t>
            </a:r>
            <a:r>
              <a:rPr lang="en-MY" altLang="en-US" sz="2000" dirty="0">
                <a:latin typeface="Times New Roman" panose="02020603050405020304" pitchFamily="18" charset="0"/>
                <a:cs typeface="Times New Roman" panose="02020603050405020304" pitchFamily="18" charset="0"/>
              </a:rPr>
              <a:t> ty </a:t>
            </a:r>
            <a:r>
              <a:rPr lang="en-MY" altLang="en-US" sz="2000" dirty="0" err="1">
                <a:latin typeface="Times New Roman" panose="02020603050405020304" pitchFamily="18" charset="0"/>
                <a:cs typeface="Times New Roman" panose="02020603050405020304" pitchFamily="18" charset="0"/>
              </a:rPr>
              <a:t>và</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khách</a:t>
            </a:r>
            <a:r>
              <a:rPr lang="en-MY" altLang="en-US" sz="2000" dirty="0">
                <a:latin typeface="Times New Roman" panose="02020603050405020304" pitchFamily="18" charset="0"/>
                <a:cs typeface="Times New Roman" panose="02020603050405020304" pitchFamily="18" charset="0"/>
              </a:rPr>
              <a:t> </a:t>
            </a:r>
            <a:r>
              <a:rPr lang="en-MY" altLang="en-US" sz="2000" dirty="0" err="1">
                <a:latin typeface="Times New Roman" panose="02020603050405020304" pitchFamily="18" charset="0"/>
                <a:cs typeface="Times New Roman" panose="02020603050405020304" pitchFamily="18" charset="0"/>
              </a:rPr>
              <a:t>hàng</a:t>
            </a:r>
            <a:r>
              <a:rPr lang="en-MY" altLang="en-US" sz="2000" dirty="0">
                <a:latin typeface="Times New Roman" panose="02020603050405020304" pitchFamily="18" charset="0"/>
                <a:cs typeface="Times New Roman" panose="02020603050405020304" pitchFamily="18" charset="0"/>
              </a:rPr>
              <a:t> </a:t>
            </a:r>
            <a:r>
              <a:rPr lang="vi-VN" altLang="en-US" sz="2000" dirty="0">
                <a:latin typeface="Times New Roman" panose="02020603050405020304" pitchFamily="18" charset="0"/>
                <a:cs typeface="Times New Roman" panose="02020603050405020304" pitchFamily="18" charset="0"/>
              </a:rPr>
              <a:t>mà các công ty có thể khám phá và khai thác</a:t>
            </a:r>
            <a:r>
              <a:rPr lang="en-US" altLang="en-US" sz="2000" dirty="0">
                <a:latin typeface="Times New Roman" panose="02020603050405020304" pitchFamily="18" charset="0"/>
                <a:cs typeface="Times New Roman" panose="02020603050405020304" pitchFamily="18" charset="0"/>
              </a:rPr>
              <a:t> (W. Chan Kim and Renee Mauborgne</a:t>
            </a:r>
            <a:r>
              <a:rPr lang="en-MY" altLang="en-US" sz="2000" dirty="0">
                <a:latin typeface="Times New Roman" panose="02020603050405020304" pitchFamily="18" charset="0"/>
                <a:cs typeface="Times New Roman" panose="02020603050405020304" pitchFamily="18" charset="0"/>
              </a:rPr>
              <a:t>, 2005)</a:t>
            </a:r>
            <a:r>
              <a:rPr lang="vi-VN" altLang="en-US" sz="2000" dirty="0">
                <a:latin typeface="Times New Roman" panose="02020603050405020304" pitchFamily="18" charset="0"/>
                <a:cs typeface="Times New Roman" panose="02020603050405020304" pitchFamily="18" charset="0"/>
              </a:rPr>
              <a:t>,</a:t>
            </a:r>
            <a:endParaRPr lang="en-MY" altLang="en-US" sz="2000" dirty="0">
              <a:latin typeface="Times New Roman" panose="02020603050405020304" pitchFamily="18" charset="0"/>
              <a:cs typeface="Times New Roman" panose="02020603050405020304" pitchFamily="18" charset="0"/>
            </a:endParaRPr>
          </a:p>
        </p:txBody>
      </p:sp>
      <p:sp>
        <p:nvSpPr>
          <p:cNvPr id="65540" name="Slide Number Placeholder 3">
            <a:extLst>
              <a:ext uri="{FF2B5EF4-FFF2-40B4-BE49-F238E27FC236}">
                <a16:creationId xmlns:a16="http://schemas.microsoft.com/office/drawing/2014/main" id="{D09FEFFB-8F11-4A3D-847D-F4F2389FEC08}"/>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5D49E3BD-77DE-42D3-8A21-69B5785DE101}" type="slidenum">
              <a:rPr lang="en-US" altLang="en-US" sz="1200" smtClean="0"/>
              <a:t>59</a:t>
            </a:fld>
            <a:endParaRPr lang="en-US" altLang="en-US" sz="1200" dirty="0"/>
          </a:p>
        </p:txBody>
      </p:sp>
      <p:sp>
        <p:nvSpPr>
          <p:cNvPr id="5" name="Content Placeholder 2">
            <a:extLst>
              <a:ext uri="{FF2B5EF4-FFF2-40B4-BE49-F238E27FC236}">
                <a16:creationId xmlns:a16="http://schemas.microsoft.com/office/drawing/2014/main" id="{927429F5-96EE-4D67-819D-94C32E1F4B10}"/>
              </a:ext>
            </a:extLst>
          </p:cNvPr>
          <p:cNvSpPr txBox="1">
            <a:spLocks/>
          </p:cNvSpPr>
          <p:nvPr/>
        </p:nvSpPr>
        <p:spPr bwMode="auto">
          <a:xfrm>
            <a:off x="1390650" y="3001047"/>
            <a:ext cx="7997992" cy="3637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marL="342900" indent="-342900" algn="l" defTabSz="895350" rtl="0" eaLnBrk="0" fontAlgn="base" hangingPunct="0">
              <a:spcBef>
                <a:spcPct val="0"/>
              </a:spcBef>
              <a:spcAft>
                <a:spcPct val="0"/>
              </a:spcAft>
              <a:buSzPct val="120000"/>
              <a:defRPr sz="1600">
                <a:solidFill>
                  <a:schemeClr val="tx1"/>
                </a:solidFill>
                <a:latin typeface="+mn-lt"/>
                <a:ea typeface="+mn-ea"/>
                <a:cs typeface="+mn-cs"/>
              </a:defRPr>
            </a:lvl1pPr>
            <a:lvl2pPr marL="144463" indent="-142875" algn="l" defTabSz="895350" rtl="0" eaLnBrk="0" fontAlgn="base" hangingPunct="0">
              <a:spcBef>
                <a:spcPct val="0"/>
              </a:spcBef>
              <a:spcAft>
                <a:spcPct val="0"/>
              </a:spcAft>
              <a:buSzPct val="120000"/>
              <a:buChar char="•"/>
              <a:defRPr sz="1600">
                <a:solidFill>
                  <a:schemeClr val="tx1"/>
                </a:solidFill>
                <a:latin typeface="+mn-lt"/>
              </a:defRPr>
            </a:lvl2pPr>
            <a:lvl3pPr marL="295275" indent="-149225" algn="l" defTabSz="895350" rtl="0" eaLnBrk="0" fontAlgn="base" hangingPunct="0">
              <a:spcBef>
                <a:spcPct val="0"/>
              </a:spcBef>
              <a:spcAft>
                <a:spcPct val="0"/>
              </a:spcAft>
              <a:buChar char="–"/>
              <a:defRPr sz="1600">
                <a:solidFill>
                  <a:schemeClr val="tx1"/>
                </a:solidFill>
                <a:latin typeface="+mn-lt"/>
              </a:defRPr>
            </a:lvl3pPr>
            <a:lvl4pPr marL="431800" indent="-134938" algn="l" defTabSz="895350" rtl="0" eaLnBrk="0" fontAlgn="base" hangingPunct="0">
              <a:spcBef>
                <a:spcPct val="0"/>
              </a:spcBef>
              <a:spcAft>
                <a:spcPct val="0"/>
              </a:spcAft>
              <a:buSzPct val="89000"/>
              <a:buChar char="•"/>
              <a:defRPr sz="1600">
                <a:solidFill>
                  <a:schemeClr val="tx1"/>
                </a:solidFill>
                <a:latin typeface="+mn-lt"/>
              </a:defRPr>
            </a:lvl4pPr>
            <a:lvl5pPr marL="582613" indent="-149225" algn="l" defTabSz="895350" rtl="0" eaLnBrk="0" fontAlgn="base" hangingPunct="0">
              <a:spcBef>
                <a:spcPct val="0"/>
              </a:spcBef>
              <a:spcAft>
                <a:spcPct val="0"/>
              </a:spcAft>
              <a:buSzPct val="75000"/>
              <a:buChar char="–"/>
              <a:defRPr sz="1600">
                <a:solidFill>
                  <a:schemeClr val="tx1"/>
                </a:solidFill>
                <a:latin typeface="+mn-lt"/>
              </a:defRPr>
            </a:lvl5pPr>
            <a:lvl6pPr marL="1039813" indent="-149225" algn="l" defTabSz="895350" rtl="0" fontAlgn="base">
              <a:spcBef>
                <a:spcPct val="0"/>
              </a:spcBef>
              <a:spcAft>
                <a:spcPct val="0"/>
              </a:spcAft>
              <a:buSzPct val="75000"/>
              <a:buChar char="–"/>
              <a:defRPr sz="1600">
                <a:solidFill>
                  <a:schemeClr val="tx1"/>
                </a:solidFill>
                <a:latin typeface="+mn-lt"/>
              </a:defRPr>
            </a:lvl6pPr>
            <a:lvl7pPr marL="1497013" indent="-149225" algn="l" defTabSz="895350" rtl="0" fontAlgn="base">
              <a:spcBef>
                <a:spcPct val="0"/>
              </a:spcBef>
              <a:spcAft>
                <a:spcPct val="0"/>
              </a:spcAft>
              <a:buSzPct val="75000"/>
              <a:buChar char="–"/>
              <a:defRPr sz="1600">
                <a:solidFill>
                  <a:schemeClr val="tx1"/>
                </a:solidFill>
                <a:latin typeface="+mn-lt"/>
              </a:defRPr>
            </a:lvl7pPr>
            <a:lvl8pPr marL="1954213" indent="-149225" algn="l" defTabSz="895350" rtl="0" fontAlgn="base">
              <a:spcBef>
                <a:spcPct val="0"/>
              </a:spcBef>
              <a:spcAft>
                <a:spcPct val="0"/>
              </a:spcAft>
              <a:buSzPct val="75000"/>
              <a:buChar char="–"/>
              <a:defRPr sz="1600">
                <a:solidFill>
                  <a:schemeClr val="tx1"/>
                </a:solidFill>
                <a:latin typeface="+mn-lt"/>
              </a:defRPr>
            </a:lvl8pPr>
            <a:lvl9pPr marL="2411413" indent="-149225" algn="l" defTabSz="895350" rtl="0" fontAlgn="base">
              <a:spcBef>
                <a:spcPct val="0"/>
              </a:spcBef>
              <a:spcAft>
                <a:spcPct val="0"/>
              </a:spcAft>
              <a:buSzPct val="75000"/>
              <a:buChar char="–"/>
              <a:defRPr sz="1600">
                <a:solidFill>
                  <a:schemeClr val="tx1"/>
                </a:solidFill>
                <a:latin typeface="+mn-lt"/>
              </a:defRPr>
            </a:lvl9pPr>
          </a:lstStyle>
          <a:p>
            <a:pPr algn="just">
              <a:lnSpc>
                <a:spcPct val="150000"/>
              </a:lnSpc>
              <a:defRPr/>
            </a:pPr>
            <a:r>
              <a:rPr lang="en-MY" sz="2000" b="1" kern="0" dirty="0" err="1">
                <a:solidFill>
                  <a:srgbClr val="C00000"/>
                </a:solidFill>
                <a:latin typeface="Times New Roman" panose="02020603050405020304" pitchFamily="18" charset="0"/>
                <a:cs typeface="Times New Roman" panose="02020603050405020304" pitchFamily="18" charset="0"/>
              </a:rPr>
              <a:t>Đặc</a:t>
            </a:r>
            <a:r>
              <a:rPr lang="en-MY" sz="2000" b="1" kern="0" dirty="0">
                <a:solidFill>
                  <a:srgbClr val="C00000"/>
                </a:solidFill>
                <a:latin typeface="Times New Roman" panose="02020603050405020304" pitchFamily="18" charset="0"/>
                <a:cs typeface="Times New Roman" panose="02020603050405020304" pitchFamily="18" charset="0"/>
              </a:rPr>
              <a:t> </a:t>
            </a:r>
            <a:r>
              <a:rPr lang="en-MY" sz="2000" b="1" kern="0" dirty="0" err="1">
                <a:solidFill>
                  <a:srgbClr val="C00000"/>
                </a:solidFill>
                <a:latin typeface="Times New Roman" panose="02020603050405020304" pitchFamily="18" charset="0"/>
                <a:cs typeface="Times New Roman" panose="02020603050405020304" pitchFamily="18" charset="0"/>
              </a:rPr>
              <a:t>điểm</a:t>
            </a:r>
            <a:r>
              <a:rPr lang="en-MY" sz="2000" b="1" kern="0" dirty="0">
                <a:solidFill>
                  <a:srgbClr val="C00000"/>
                </a:solidFill>
                <a:latin typeface="Times New Roman" panose="02020603050405020304" pitchFamily="18" charset="0"/>
                <a:cs typeface="Times New Roman" panose="02020603050405020304" pitchFamily="18" charset="0"/>
              </a:rPr>
              <a:t>: </a:t>
            </a:r>
          </a:p>
          <a:p>
            <a:pPr marL="285750" indent="-285750" algn="just">
              <a:lnSpc>
                <a:spcPct val="150000"/>
              </a:lnSpc>
              <a:buFont typeface="Wingdings" panose="05000000000000000000" pitchFamily="2" charset="2"/>
              <a:buChar char="Ø"/>
              <a:defRPr/>
            </a:pPr>
            <a:r>
              <a:rPr lang="en-US" sz="2000" kern="0" dirty="0">
                <a:latin typeface="Times New Roman" panose="02020603050405020304" pitchFamily="18" charset="0"/>
                <a:cs typeface="Times New Roman" panose="02020603050405020304" pitchFamily="18" charset="0"/>
              </a:rPr>
              <a:t> </a:t>
            </a:r>
            <a:r>
              <a:rPr lang="vi-VN" sz="2000" kern="0" dirty="0">
                <a:latin typeface="Times New Roman" panose="02020603050405020304" pitchFamily="18" charset="0"/>
                <a:cs typeface="Times New Roman" panose="02020603050405020304" pitchFamily="18" charset="0"/>
              </a:rPr>
              <a:t>Chiến lược xanh tạo ra một thị trường không có cạnh tranh.</a:t>
            </a:r>
          </a:p>
          <a:p>
            <a:pPr algn="just">
              <a:lnSpc>
                <a:spcPct val="150000"/>
              </a:lnSpc>
              <a:buFont typeface="Wingdings" panose="05000000000000000000" pitchFamily="2" charset="2"/>
              <a:buChar char="Ø"/>
              <a:defRPr/>
            </a:pPr>
            <a:r>
              <a:rPr lang="en-US" sz="2000" kern="0" dirty="0">
                <a:latin typeface="Times New Roman" panose="02020603050405020304" pitchFamily="18" charset="0"/>
                <a:cs typeface="Times New Roman" panose="02020603050405020304" pitchFamily="18" charset="0"/>
              </a:rPr>
              <a:t>L</a:t>
            </a:r>
            <a:r>
              <a:rPr lang="vi-VN" sz="2000" kern="0" dirty="0">
                <a:latin typeface="Times New Roman" panose="02020603050405020304" pitchFamily="18" charset="0"/>
                <a:cs typeface="Times New Roman" panose="02020603050405020304" pitchFamily="18" charset="0"/>
              </a:rPr>
              <a:t>àm cho cạnh tranh không còn hoặc trở nên không cần thiết.</a:t>
            </a:r>
          </a:p>
          <a:p>
            <a:pPr algn="just">
              <a:lnSpc>
                <a:spcPct val="150000"/>
              </a:lnSpc>
              <a:buFont typeface="Wingdings" panose="05000000000000000000" pitchFamily="2" charset="2"/>
              <a:buChar char="Ø"/>
              <a:defRPr/>
            </a:pPr>
            <a:r>
              <a:rPr lang="en-US" sz="2000" kern="0" dirty="0">
                <a:latin typeface="Times New Roman" panose="02020603050405020304" pitchFamily="18" charset="0"/>
                <a:cs typeface="Times New Roman" panose="02020603050405020304" pitchFamily="18" charset="0"/>
              </a:rPr>
              <a:t>T</a:t>
            </a:r>
            <a:r>
              <a:rPr lang="vi-VN" sz="2000" kern="0" dirty="0">
                <a:latin typeface="Times New Roman" panose="02020603050405020304" pitchFamily="18" charset="0"/>
                <a:cs typeface="Times New Roman" panose="02020603050405020304" pitchFamily="18" charset="0"/>
              </a:rPr>
              <a:t>ập trung vào việc tạo ra và giành lấy các nhu cầu mới.</a:t>
            </a:r>
          </a:p>
          <a:p>
            <a:pPr algn="just">
              <a:lnSpc>
                <a:spcPct val="150000"/>
              </a:lnSpc>
              <a:buFont typeface="Wingdings" panose="05000000000000000000" pitchFamily="2" charset="2"/>
              <a:buChar char="Ø"/>
              <a:defRPr/>
            </a:pPr>
            <a:r>
              <a:rPr lang="en-US" sz="2000" kern="0" dirty="0">
                <a:latin typeface="Times New Roman" panose="02020603050405020304" pitchFamily="18" charset="0"/>
                <a:cs typeface="Times New Roman" panose="02020603050405020304" pitchFamily="18" charset="0"/>
              </a:rPr>
              <a:t>P</a:t>
            </a:r>
            <a:r>
              <a:rPr lang="vi-VN" sz="2000" kern="0" dirty="0">
                <a:latin typeface="Times New Roman" panose="02020603050405020304" pitchFamily="18" charset="0"/>
                <a:cs typeface="Times New Roman" panose="02020603050405020304" pitchFamily="18" charset="0"/>
              </a:rPr>
              <a:t>há vỡ cân bằng giá trị/ chi phí.</a:t>
            </a:r>
          </a:p>
          <a:p>
            <a:pPr algn="just">
              <a:lnSpc>
                <a:spcPct val="150000"/>
              </a:lnSpc>
              <a:buFont typeface="Wingdings" panose="05000000000000000000" pitchFamily="2" charset="2"/>
              <a:buChar char="Ø"/>
              <a:defRPr/>
            </a:pPr>
            <a:r>
              <a:rPr lang="en-US" sz="2000" kern="0" dirty="0">
                <a:latin typeface="Times New Roman" panose="02020603050405020304" pitchFamily="18" charset="0"/>
                <a:cs typeface="Times New Roman" panose="02020603050405020304" pitchFamily="18" charset="0"/>
              </a:rPr>
              <a:t>Đ</a:t>
            </a:r>
            <a:r>
              <a:rPr lang="vi-VN" sz="2000" kern="0" dirty="0">
                <a:latin typeface="Times New Roman" panose="02020603050405020304" pitchFamily="18" charset="0"/>
                <a:cs typeface="Times New Roman" panose="02020603050405020304" pitchFamily="18" charset="0"/>
              </a:rPr>
              <a:t>ặt toàn bộ hoạt động của công ty trong chiến lược: vừa theo đuổi sự khác biệt, đồng thời vừa theo đuổi chi phí thấp.</a:t>
            </a:r>
          </a:p>
          <a:p>
            <a:pPr algn="just">
              <a:lnSpc>
                <a:spcPct val="150000"/>
              </a:lnSpc>
              <a:defRPr/>
            </a:pPr>
            <a:endParaRPr lang="en-MY" sz="2000" kern="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28800" y="723901"/>
            <a:ext cx="8972550" cy="682625"/>
          </a:xfrm>
        </p:spPr>
        <p:txBody>
          <a:bodyPr>
            <a:normAutofit/>
          </a:bodyPr>
          <a:lstStyle/>
          <a:p>
            <a:pPr algn="ctr"/>
            <a:r>
              <a:rPr lang="en-US" sz="2800" b="1" dirty="0">
                <a:latin typeface="Times New Roman" panose="02020603050405020304" pitchFamily="18" charset="0"/>
                <a:cs typeface="Times New Roman" panose="02020603050405020304" pitchFamily="18" charset="0"/>
              </a:rPr>
              <a:t>TOÀN CẦU HÓA VÀ ĐỊA PHƯƠNG HÓA</a:t>
            </a:r>
          </a:p>
        </p:txBody>
      </p:sp>
      <p:graphicFrame>
        <p:nvGraphicFramePr>
          <p:cNvPr id="6" name="Diagram 5"/>
          <p:cNvGraphicFramePr/>
          <p:nvPr/>
        </p:nvGraphicFramePr>
        <p:xfrm>
          <a:off x="2227263" y="1737255"/>
          <a:ext cx="8307387" cy="440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3">
            <a:extLst>
              <a:ext uri="{FF2B5EF4-FFF2-40B4-BE49-F238E27FC236}">
                <a16:creationId xmlns:a16="http://schemas.microsoft.com/office/drawing/2014/main" id="{5A44F6EA-A85A-44C0-9F9E-7C58611366DA}"/>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6</a:t>
            </a:fld>
            <a:endParaRPr lang="en-US" altLang="en-US" sz="1200" dirty="0"/>
          </a:p>
        </p:txBody>
      </p:sp>
    </p:spTree>
    <p:extLst>
      <p:ext uri="{BB962C8B-B14F-4D97-AF65-F5344CB8AC3E}">
        <p14:creationId xmlns:p14="http://schemas.microsoft.com/office/powerpoint/2010/main" val="20440373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76D76380-C41B-499C-9B44-0C539B569BA4}"/>
              </a:ext>
            </a:extLst>
          </p:cNvPr>
          <p:cNvSpPr>
            <a:spLocks noGrp="1" noChangeArrowheads="1"/>
          </p:cNvSpPr>
          <p:nvPr>
            <p:ph type="title" idx="4294967295"/>
          </p:nvPr>
        </p:nvSpPr>
        <p:spPr>
          <a:xfrm>
            <a:off x="3997905" y="468703"/>
            <a:ext cx="5654096" cy="400110"/>
          </a:xfrm>
        </p:spPr>
        <p:txBody>
          <a:bodyPr>
            <a:normAutofit fontScale="90000"/>
          </a:bodyPr>
          <a:lstStyle/>
          <a:p>
            <a:r>
              <a:rPr lang="en-MY" altLang="en-US" sz="2600" dirty="0">
                <a:latin typeface="Times New Roman" panose="02020603050405020304" pitchFamily="18" charset="0"/>
                <a:cs typeface="Times New Roman" panose="02020603050405020304" pitchFamily="18" charset="0"/>
              </a:rPr>
              <a:t>4.2.3 </a:t>
            </a:r>
            <a:r>
              <a:rPr lang="en-MY" altLang="en-US" sz="2600" dirty="0" err="1">
                <a:latin typeface="Times New Roman" panose="02020603050405020304" pitchFamily="18" charset="0"/>
                <a:cs typeface="Times New Roman" panose="02020603050405020304" pitchFamily="18" charset="0"/>
              </a:rPr>
              <a:t>Chiến</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lược</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đại</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dương</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xanh</a:t>
            </a:r>
            <a:endParaRPr lang="en-MY" altLang="en-US" sz="2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E73BAFA-747A-4C3C-8823-6BE3554D1870}"/>
              </a:ext>
            </a:extLst>
          </p:cNvPr>
          <p:cNvSpPr>
            <a:spLocks noGrp="1"/>
          </p:cNvSpPr>
          <p:nvPr>
            <p:ph idx="4294967295"/>
          </p:nvPr>
        </p:nvSpPr>
        <p:spPr>
          <a:xfrm>
            <a:off x="1630363" y="1076326"/>
            <a:ext cx="8774112" cy="2703625"/>
          </a:xfrm>
        </p:spPr>
        <p:txBody>
          <a:bodyPr/>
          <a:lstStyle/>
          <a:p>
            <a:pPr marL="0" indent="0" algn="just">
              <a:lnSpc>
                <a:spcPct val="150000"/>
              </a:lnSpc>
              <a:defRPr/>
            </a:pPr>
            <a:r>
              <a:rPr lang="en-MY" sz="2400" dirty="0" err="1">
                <a:latin typeface="Times New Roman" panose="02020603050405020304" pitchFamily="18" charset="0"/>
                <a:cs typeface="Times New Roman" panose="02020603050405020304" pitchFamily="18" charset="0"/>
              </a:rPr>
              <a:t>Nền</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tảng</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của</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chiến</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lược</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đại</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dương</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xanh</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ĐỔI</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MỚI</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GIÁ</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TRỊ</a:t>
            </a:r>
            <a:endParaRPr lang="en-MY" sz="2400" dirty="0">
              <a:latin typeface="Times New Roman" panose="02020603050405020304" pitchFamily="18" charset="0"/>
              <a:cs typeface="Times New Roman" panose="02020603050405020304" pitchFamily="18" charset="0"/>
            </a:endParaRPr>
          </a:p>
          <a:p>
            <a:pPr algn="just">
              <a:lnSpc>
                <a:spcPct val="150000"/>
              </a:lnSpc>
              <a:buFont typeface="Symbol" panose="05050102010706020507" pitchFamily="18" charset="2"/>
              <a:buChar char="Þ"/>
              <a:defRPr/>
            </a:pPr>
            <a:r>
              <a:rPr lang="en-MY" sz="2400" dirty="0" err="1">
                <a:latin typeface="Times New Roman" panose="02020603050405020304" pitchFamily="18" charset="0"/>
                <a:cs typeface="Times New Roman" panose="02020603050405020304" pitchFamily="18" charset="0"/>
              </a:rPr>
              <a:t>Phá</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vỡ</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cân</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bằng</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giá</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trị</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gia</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tăng</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giá</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trị</a:t>
            </a:r>
            <a:r>
              <a:rPr lang="en-MY" sz="2400" dirty="0">
                <a:latin typeface="Times New Roman" panose="02020603050405020304" pitchFamily="18" charset="0"/>
                <a:cs typeface="Times New Roman" panose="02020603050405020304" pitchFamily="18" charset="0"/>
              </a:rPr>
              <a:t> - </a:t>
            </a:r>
            <a:r>
              <a:rPr lang="en-MY" sz="2400" dirty="0" err="1">
                <a:latin typeface="Times New Roman" panose="02020603050405020304" pitchFamily="18" charset="0"/>
                <a:cs typeface="Times New Roman" panose="02020603050405020304" pitchFamily="18" charset="0"/>
              </a:rPr>
              <a:t>giảm</a:t>
            </a:r>
            <a:r>
              <a:rPr lang="en-MY" sz="2400" dirty="0">
                <a:latin typeface="Times New Roman" panose="02020603050405020304" pitchFamily="18" charset="0"/>
                <a:cs typeface="Times New Roman" panose="02020603050405020304" pitchFamily="18" charset="0"/>
              </a:rPr>
              <a:t> chi </a:t>
            </a:r>
            <a:r>
              <a:rPr lang="en-MY" sz="2400" dirty="0" err="1">
                <a:latin typeface="Times New Roman" panose="02020603050405020304" pitchFamily="18" charset="0"/>
                <a:cs typeface="Times New Roman" panose="02020603050405020304" pitchFamily="18" charset="0"/>
              </a:rPr>
              <a:t>phí</a:t>
            </a:r>
            <a:endParaRPr lang="en-MY" sz="2400" dirty="0">
              <a:latin typeface="Times New Roman" panose="02020603050405020304" pitchFamily="18" charset="0"/>
              <a:cs typeface="Times New Roman" panose="02020603050405020304" pitchFamily="18" charset="0"/>
            </a:endParaRPr>
          </a:p>
          <a:p>
            <a:pPr algn="just">
              <a:lnSpc>
                <a:spcPct val="150000"/>
              </a:lnSpc>
              <a:buFont typeface="Symbol" panose="05050102010706020507" pitchFamily="18" charset="2"/>
              <a:buChar char="Þ"/>
              <a:defRPr/>
            </a:pPr>
            <a:r>
              <a:rPr lang="en-MY" sz="2400" dirty="0">
                <a:latin typeface="Times New Roman" panose="02020603050405020304" pitchFamily="18" charset="0"/>
                <a:cs typeface="Times New Roman" panose="02020603050405020304" pitchFamily="18" charset="0"/>
              </a:rPr>
              <a:t>Theo </a:t>
            </a:r>
            <a:r>
              <a:rPr lang="en-MY" sz="2400" dirty="0" err="1">
                <a:latin typeface="Times New Roman" panose="02020603050405020304" pitchFamily="18" charset="0"/>
                <a:cs typeface="Times New Roman" panose="02020603050405020304" pitchFamily="18" charset="0"/>
              </a:rPr>
              <a:t>đuổi</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đồng</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thời</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khác</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biệt</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hóa</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và</a:t>
            </a:r>
            <a:r>
              <a:rPr lang="en-MY" sz="2400" dirty="0">
                <a:latin typeface="Times New Roman" panose="02020603050405020304" pitchFamily="18" charset="0"/>
                <a:cs typeface="Times New Roman" panose="02020603050405020304" pitchFamily="18" charset="0"/>
              </a:rPr>
              <a:t> chi </a:t>
            </a:r>
            <a:r>
              <a:rPr lang="en-MY" sz="2400" dirty="0" err="1">
                <a:latin typeface="Times New Roman" panose="02020603050405020304" pitchFamily="18" charset="0"/>
                <a:cs typeface="Times New Roman" panose="02020603050405020304" pitchFamily="18" charset="0"/>
              </a:rPr>
              <a:t>phí</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thấp</a:t>
            </a:r>
            <a:r>
              <a:rPr lang="en-MY" sz="2400" dirty="0">
                <a:latin typeface="Times New Roman" panose="02020603050405020304" pitchFamily="18" charset="0"/>
                <a:cs typeface="Times New Roman" panose="02020603050405020304" pitchFamily="18" charset="0"/>
              </a:rPr>
              <a:t>. </a:t>
            </a:r>
          </a:p>
          <a:p>
            <a:pPr marL="0" indent="0" algn="just">
              <a:lnSpc>
                <a:spcPct val="150000"/>
              </a:lnSpc>
              <a:defRPr/>
            </a:pPr>
            <a:endParaRPr lang="en-MY" sz="2400" dirty="0">
              <a:latin typeface="Times New Roman" panose="02020603050405020304" pitchFamily="18" charset="0"/>
              <a:cs typeface="Times New Roman" panose="02020603050405020304" pitchFamily="18" charset="0"/>
            </a:endParaRPr>
          </a:p>
          <a:p>
            <a:pPr algn="just">
              <a:lnSpc>
                <a:spcPct val="150000"/>
              </a:lnSpc>
              <a:defRPr/>
            </a:pPr>
            <a:endParaRPr lang="en-MY" sz="2400" dirty="0">
              <a:latin typeface="Times New Roman" panose="02020603050405020304" pitchFamily="18" charset="0"/>
              <a:cs typeface="Times New Roman" panose="02020603050405020304" pitchFamily="18" charset="0"/>
            </a:endParaRPr>
          </a:p>
        </p:txBody>
      </p:sp>
      <p:sp>
        <p:nvSpPr>
          <p:cNvPr id="68612" name="Slide Number Placeholder 3">
            <a:extLst>
              <a:ext uri="{FF2B5EF4-FFF2-40B4-BE49-F238E27FC236}">
                <a16:creationId xmlns:a16="http://schemas.microsoft.com/office/drawing/2014/main" id="{853C1AB0-F1DB-42A2-9CC4-B4FBE0534B6A}"/>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7EF5C747-4E7F-4D57-9909-A871B25C9EA0}" type="slidenum">
              <a:rPr lang="en-US" altLang="en-US" sz="1200" smtClean="0"/>
              <a:t>60</a:t>
            </a:fld>
            <a:endParaRPr lang="en-US" altLang="en-US" sz="1200" dirty="0"/>
          </a:p>
        </p:txBody>
      </p:sp>
      <p:grpSp>
        <p:nvGrpSpPr>
          <p:cNvPr id="68613" name="Group 8">
            <a:extLst>
              <a:ext uri="{FF2B5EF4-FFF2-40B4-BE49-F238E27FC236}">
                <a16:creationId xmlns:a16="http://schemas.microsoft.com/office/drawing/2014/main" id="{3083F6A5-D19D-4534-AA34-08EC7C242D97}"/>
              </a:ext>
            </a:extLst>
          </p:cNvPr>
          <p:cNvGrpSpPr>
            <a:grpSpLocks/>
          </p:cNvGrpSpPr>
          <p:nvPr/>
        </p:nvGrpSpPr>
        <p:grpSpPr bwMode="auto">
          <a:xfrm>
            <a:off x="1806575" y="3613151"/>
            <a:ext cx="8774112" cy="3001963"/>
            <a:chOff x="663677" y="3406877"/>
            <a:chExt cx="8598310" cy="3209029"/>
          </a:xfrm>
        </p:grpSpPr>
        <p:pic>
          <p:nvPicPr>
            <p:cNvPr id="68614" name="Picture 5">
              <a:extLst>
                <a:ext uri="{FF2B5EF4-FFF2-40B4-BE49-F238E27FC236}">
                  <a16:creationId xmlns:a16="http://schemas.microsoft.com/office/drawing/2014/main" id="{9ECF502B-2207-4C9D-A9E2-E6CB54965AA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3677" y="3406877"/>
              <a:ext cx="8598310" cy="3209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5" name="TextBox 6">
              <a:extLst>
                <a:ext uri="{FF2B5EF4-FFF2-40B4-BE49-F238E27FC236}">
                  <a16:creationId xmlns:a16="http://schemas.microsoft.com/office/drawing/2014/main" id="{B9F1BE79-BC63-4591-A6BF-85839FFF90A3}"/>
                </a:ext>
              </a:extLst>
            </p:cNvPr>
            <p:cNvSpPr txBox="1">
              <a:spLocks noChangeArrowheads="1"/>
            </p:cNvSpPr>
            <p:nvPr/>
          </p:nvSpPr>
          <p:spPr bwMode="auto">
            <a:xfrm>
              <a:off x="1388632" y="3856375"/>
              <a:ext cx="4003500" cy="5593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r>
                <a:rPr lang="en-MY" altLang="en-US" sz="1400" dirty="0" err="1">
                  <a:latin typeface="Times New Roman" panose="02020603050405020304" pitchFamily="18" charset="0"/>
                  <a:cs typeface="Times New Roman" panose="02020603050405020304" pitchFamily="18" charset="0"/>
                </a:rPr>
                <a:t>Tiết</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kiệm</a:t>
              </a:r>
              <a:r>
                <a:rPr lang="en-MY" altLang="en-US" sz="1400" dirty="0">
                  <a:latin typeface="Times New Roman" panose="02020603050405020304" pitchFamily="18" charset="0"/>
                  <a:cs typeface="Times New Roman" panose="02020603050405020304" pitchFamily="18" charset="0"/>
                </a:rPr>
                <a:t> chi </a:t>
              </a:r>
              <a:r>
                <a:rPr lang="en-MY" altLang="en-US" sz="1400" dirty="0" err="1">
                  <a:latin typeface="Times New Roman" panose="02020603050405020304" pitchFamily="18" charset="0"/>
                  <a:cs typeface="Times New Roman" panose="02020603050405020304" pitchFamily="18" charset="0"/>
                </a:rPr>
                <a:t>phí</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bằng</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việc</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loại</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bỏ</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và</a:t>
              </a:r>
              <a:r>
                <a:rPr lang="en-MY" altLang="en-US" sz="1400" dirty="0">
                  <a:latin typeface="Times New Roman" panose="02020603050405020304" pitchFamily="18" charset="0"/>
                  <a:cs typeface="Times New Roman" panose="02020603050405020304" pitchFamily="18" charset="0"/>
                </a:rPr>
                <a:t>/</a:t>
              </a:r>
              <a:r>
                <a:rPr lang="en-MY" altLang="en-US" sz="1400" dirty="0" err="1">
                  <a:latin typeface="Times New Roman" panose="02020603050405020304" pitchFamily="18" charset="0"/>
                  <a:cs typeface="Times New Roman" panose="02020603050405020304" pitchFamily="18" charset="0"/>
                </a:rPr>
                <a:t>hoặc</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cắt</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giảm</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các</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yếu</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tố</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tồn</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tại</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trong</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ngành</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cạnh</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tranh</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truyền</a:t>
              </a:r>
              <a:r>
                <a:rPr lang="en-MY" altLang="en-US" sz="1400" dirty="0">
                  <a:latin typeface="Times New Roman" panose="02020603050405020304" pitchFamily="18" charset="0"/>
                  <a:cs typeface="Times New Roman" panose="02020603050405020304" pitchFamily="18" charset="0"/>
                </a:rPr>
                <a:t> </a:t>
              </a:r>
              <a:r>
                <a:rPr lang="en-MY" altLang="en-US" sz="1400" dirty="0" err="1">
                  <a:latin typeface="Times New Roman" panose="02020603050405020304" pitchFamily="18" charset="0"/>
                  <a:cs typeface="Times New Roman" panose="02020603050405020304" pitchFamily="18" charset="0"/>
                </a:rPr>
                <a:t>thống</a:t>
              </a:r>
              <a:endParaRPr lang="en-MY" altLang="en-US" sz="1400" dirty="0">
                <a:latin typeface="Times New Roman" panose="02020603050405020304" pitchFamily="18" charset="0"/>
                <a:cs typeface="Times New Roman" panose="02020603050405020304" pitchFamily="18" charset="0"/>
              </a:endParaRPr>
            </a:p>
          </p:txBody>
        </p:sp>
        <p:sp>
          <p:nvSpPr>
            <p:cNvPr id="68616" name="TextBox 7">
              <a:extLst>
                <a:ext uri="{FF2B5EF4-FFF2-40B4-BE49-F238E27FC236}">
                  <a16:creationId xmlns:a16="http://schemas.microsoft.com/office/drawing/2014/main" id="{674C3A08-5A1D-44A1-B8A6-372A84C11BB9}"/>
                </a:ext>
              </a:extLst>
            </p:cNvPr>
            <p:cNvSpPr txBox="1">
              <a:spLocks noChangeArrowheads="1"/>
            </p:cNvSpPr>
            <p:nvPr/>
          </p:nvSpPr>
          <p:spPr bwMode="auto">
            <a:xfrm>
              <a:off x="1371597" y="4484583"/>
              <a:ext cx="4085306" cy="7894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r>
                <a:rPr lang="en-MY" altLang="en-US" sz="1400">
                  <a:latin typeface="Times New Roman" panose="02020603050405020304" pitchFamily="18" charset="0"/>
                  <a:cs typeface="Times New Roman" panose="02020603050405020304" pitchFamily="18" charset="0"/>
                </a:rPr>
                <a:t>Nâng cao giá trị cho khách hàng bằng cách gia tăng và/hoặc tạo ra các yếu tố mới mà ngành truyền thống không có</a:t>
              </a:r>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76D76380-C41B-499C-9B44-0C539B569BA4}"/>
              </a:ext>
            </a:extLst>
          </p:cNvPr>
          <p:cNvSpPr>
            <a:spLocks noGrp="1" noChangeArrowheads="1"/>
          </p:cNvSpPr>
          <p:nvPr>
            <p:ph type="title" idx="4294967295"/>
          </p:nvPr>
        </p:nvSpPr>
        <p:spPr>
          <a:xfrm>
            <a:off x="3342122" y="679101"/>
            <a:ext cx="6743988" cy="400110"/>
          </a:xfrm>
        </p:spPr>
        <p:txBody>
          <a:bodyPr>
            <a:normAutofit fontScale="90000"/>
          </a:bodyPr>
          <a:lstStyle/>
          <a:p>
            <a:r>
              <a:rPr lang="en-MY" altLang="en-US" sz="2600" dirty="0">
                <a:latin typeface="Times New Roman" panose="02020603050405020304" pitchFamily="18" charset="0"/>
                <a:cs typeface="Times New Roman" panose="02020603050405020304" pitchFamily="18" charset="0"/>
              </a:rPr>
              <a:t>4.2.3 </a:t>
            </a:r>
            <a:r>
              <a:rPr lang="en-MY" altLang="en-US" sz="2600" dirty="0" err="1">
                <a:latin typeface="Times New Roman" panose="02020603050405020304" pitchFamily="18" charset="0"/>
                <a:cs typeface="Times New Roman" panose="02020603050405020304" pitchFamily="18" charset="0"/>
              </a:rPr>
              <a:t>Chiến</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lược</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đại</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dương</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xanh</a:t>
            </a:r>
            <a:endParaRPr lang="en-MY" altLang="en-US" sz="2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E73BAFA-747A-4C3C-8823-6BE3554D1870}"/>
              </a:ext>
            </a:extLst>
          </p:cNvPr>
          <p:cNvSpPr>
            <a:spLocks noGrp="1"/>
          </p:cNvSpPr>
          <p:nvPr>
            <p:ph idx="4294967295"/>
          </p:nvPr>
        </p:nvSpPr>
        <p:spPr>
          <a:xfrm>
            <a:off x="1187017" y="1626583"/>
            <a:ext cx="9287019" cy="3604833"/>
          </a:xfrm>
        </p:spPr>
        <p:txBody>
          <a:bodyPr/>
          <a:lstStyle/>
          <a:p>
            <a:pPr marL="0" indent="0" algn="just">
              <a:lnSpc>
                <a:spcPct val="150000"/>
              </a:lnSpc>
              <a:defRPr/>
            </a:pPr>
            <a:r>
              <a:rPr lang="en-MY" sz="3200" dirty="0" err="1">
                <a:latin typeface="Times New Roman" panose="02020603050405020304" pitchFamily="18" charset="0"/>
                <a:cs typeface="Times New Roman" panose="02020603050405020304" pitchFamily="18" charset="0"/>
              </a:rPr>
              <a:t>Các</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công</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cụ</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sử</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dụng</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trong</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phát</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triển</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đại</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dương</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xanh</a:t>
            </a:r>
            <a:r>
              <a:rPr lang="en-MY" sz="3200" dirty="0">
                <a:latin typeface="Times New Roman" panose="02020603050405020304" pitchFamily="18" charset="0"/>
                <a:cs typeface="Times New Roman" panose="02020603050405020304" pitchFamily="18" charset="0"/>
              </a:rPr>
              <a:t>:</a:t>
            </a:r>
          </a:p>
          <a:p>
            <a:pPr algn="just">
              <a:lnSpc>
                <a:spcPct val="150000"/>
              </a:lnSpc>
              <a:buFontTx/>
              <a:buChar char="-"/>
              <a:defRPr/>
            </a:pPr>
            <a:r>
              <a:rPr lang="en-MY" sz="3200" dirty="0" err="1">
                <a:latin typeface="Times New Roman" panose="02020603050405020304" pitchFamily="18" charset="0"/>
                <a:cs typeface="Times New Roman" panose="02020603050405020304" pitchFamily="18" charset="0"/>
              </a:rPr>
              <a:t>Sơ</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đồ</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chiến</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lược</a:t>
            </a:r>
            <a:endParaRPr lang="en-MY" sz="3200" dirty="0">
              <a:latin typeface="Times New Roman" panose="02020603050405020304" pitchFamily="18" charset="0"/>
              <a:cs typeface="Times New Roman" panose="02020603050405020304" pitchFamily="18" charset="0"/>
            </a:endParaRPr>
          </a:p>
          <a:p>
            <a:pPr algn="just">
              <a:lnSpc>
                <a:spcPct val="150000"/>
              </a:lnSpc>
              <a:buFontTx/>
              <a:buChar char="-"/>
              <a:defRPr/>
            </a:pPr>
            <a:r>
              <a:rPr lang="en-MY" sz="3200" dirty="0" err="1">
                <a:latin typeface="Times New Roman" panose="02020603050405020304" pitchFamily="18" charset="0"/>
                <a:cs typeface="Times New Roman" panose="02020603050405020304" pitchFamily="18" charset="0"/>
              </a:rPr>
              <a:t>Khuôn</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khổ</a:t>
            </a:r>
            <a:r>
              <a:rPr lang="en-MY" sz="3200" dirty="0">
                <a:latin typeface="Times New Roman" panose="02020603050405020304" pitchFamily="18" charset="0"/>
                <a:cs typeface="Times New Roman" panose="02020603050405020304" pitchFamily="18" charset="0"/>
              </a:rPr>
              <a:t> 4 </a:t>
            </a:r>
            <a:r>
              <a:rPr lang="en-MY" sz="3200" dirty="0" err="1">
                <a:latin typeface="Times New Roman" panose="02020603050405020304" pitchFamily="18" charset="0"/>
                <a:cs typeface="Times New Roman" panose="02020603050405020304" pitchFamily="18" charset="0"/>
              </a:rPr>
              <a:t>hành</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động</a:t>
            </a:r>
            <a:endParaRPr lang="en-MY" sz="3200" dirty="0">
              <a:latin typeface="Times New Roman" panose="02020603050405020304" pitchFamily="18" charset="0"/>
              <a:cs typeface="Times New Roman" panose="02020603050405020304" pitchFamily="18" charset="0"/>
            </a:endParaRPr>
          </a:p>
          <a:p>
            <a:pPr marL="0" indent="0" algn="just">
              <a:lnSpc>
                <a:spcPct val="150000"/>
              </a:lnSpc>
              <a:defRPr/>
            </a:pPr>
            <a:endParaRPr lang="en-MY" sz="3200" dirty="0">
              <a:latin typeface="Times New Roman" panose="02020603050405020304" pitchFamily="18" charset="0"/>
              <a:cs typeface="Times New Roman" panose="02020603050405020304" pitchFamily="18" charset="0"/>
            </a:endParaRPr>
          </a:p>
          <a:p>
            <a:pPr algn="just">
              <a:lnSpc>
                <a:spcPct val="150000"/>
              </a:lnSpc>
              <a:defRPr/>
            </a:pPr>
            <a:endParaRPr lang="en-MY" sz="3200" dirty="0">
              <a:latin typeface="Times New Roman" panose="02020603050405020304" pitchFamily="18" charset="0"/>
              <a:cs typeface="Times New Roman" panose="02020603050405020304" pitchFamily="18" charset="0"/>
            </a:endParaRPr>
          </a:p>
        </p:txBody>
      </p:sp>
      <p:sp>
        <p:nvSpPr>
          <p:cNvPr id="68612" name="Slide Number Placeholder 3">
            <a:extLst>
              <a:ext uri="{FF2B5EF4-FFF2-40B4-BE49-F238E27FC236}">
                <a16:creationId xmlns:a16="http://schemas.microsoft.com/office/drawing/2014/main" id="{853C1AB0-F1DB-42A2-9CC4-B4FBE0534B6A}"/>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lgn="r" fontAlgn="base">
              <a:spcBef>
                <a:spcPct val="0"/>
              </a:spcBef>
              <a:spcAft>
                <a:spcPct val="0"/>
              </a:spcAft>
              <a:buSzTx/>
              <a:defRPr/>
            </a:pPr>
            <a:fld id="{1DA15227-AD2F-438D-AE97-D1811C210E37}" type="slidenum">
              <a:rPr lang="en-US" altLang="en-US" sz="1200" smtClean="0">
                <a:solidFill>
                  <a:srgbClr val="000099"/>
                </a:solidFill>
              </a:rPr>
              <a:t>61</a:t>
            </a:fld>
            <a:endParaRPr lang="en-US" altLang="en-US" sz="1200" dirty="0">
              <a:solidFill>
                <a:srgbClr val="000099"/>
              </a:solidFill>
            </a:endParaRPr>
          </a:p>
        </p:txBody>
      </p:sp>
    </p:spTree>
    <p:extLst>
      <p:ext uri="{BB962C8B-B14F-4D97-AF65-F5344CB8AC3E}">
        <p14:creationId xmlns:p14="http://schemas.microsoft.com/office/powerpoint/2010/main" val="140288550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76D76380-C41B-499C-9B44-0C539B569BA4}"/>
              </a:ext>
            </a:extLst>
          </p:cNvPr>
          <p:cNvSpPr>
            <a:spLocks noGrp="1" noChangeArrowheads="1"/>
          </p:cNvSpPr>
          <p:nvPr>
            <p:ph type="title" idx="4294967295"/>
          </p:nvPr>
        </p:nvSpPr>
        <p:spPr>
          <a:xfrm>
            <a:off x="3863687" y="568265"/>
            <a:ext cx="6540788" cy="400110"/>
          </a:xfrm>
        </p:spPr>
        <p:txBody>
          <a:bodyPr>
            <a:normAutofit fontScale="90000"/>
          </a:bodyPr>
          <a:lstStyle/>
          <a:p>
            <a:r>
              <a:rPr lang="en-MY" altLang="en-US" sz="2600" dirty="0">
                <a:latin typeface="Times New Roman" panose="02020603050405020304" pitchFamily="18" charset="0"/>
                <a:cs typeface="Times New Roman" panose="02020603050405020304" pitchFamily="18" charset="0"/>
              </a:rPr>
              <a:t>4.2.3 </a:t>
            </a:r>
            <a:r>
              <a:rPr lang="en-MY" altLang="en-US" sz="2600" dirty="0" err="1">
                <a:latin typeface="Times New Roman" panose="02020603050405020304" pitchFamily="18" charset="0"/>
                <a:cs typeface="Times New Roman" panose="02020603050405020304" pitchFamily="18" charset="0"/>
              </a:rPr>
              <a:t>Chiến</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lược</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đại</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dương</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xanh</a:t>
            </a:r>
            <a:endParaRPr lang="en-MY" altLang="en-US" sz="2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E73BAFA-747A-4C3C-8823-6BE3554D1870}"/>
              </a:ext>
            </a:extLst>
          </p:cNvPr>
          <p:cNvSpPr>
            <a:spLocks noGrp="1"/>
          </p:cNvSpPr>
          <p:nvPr>
            <p:ph idx="4294967295"/>
          </p:nvPr>
        </p:nvSpPr>
        <p:spPr>
          <a:xfrm>
            <a:off x="1630363" y="1076326"/>
            <a:ext cx="8774112" cy="1013732"/>
          </a:xfrm>
        </p:spPr>
        <p:txBody>
          <a:bodyPr/>
          <a:lstStyle/>
          <a:p>
            <a:pPr marL="0" indent="0" algn="just">
              <a:lnSpc>
                <a:spcPct val="150000"/>
              </a:lnSpc>
              <a:defRPr/>
            </a:pPr>
            <a:r>
              <a:rPr lang="en-MY" sz="3200" dirty="0" err="1">
                <a:latin typeface="Times New Roman" panose="02020603050405020304" pitchFamily="18" charset="0"/>
                <a:cs typeface="Times New Roman" panose="02020603050405020304" pitchFamily="18" charset="0"/>
              </a:rPr>
              <a:t>Sơ</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đồ</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chiến</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lược</a:t>
            </a:r>
            <a:endParaRPr lang="en-MY" sz="3200" dirty="0">
              <a:latin typeface="Times New Roman" panose="02020603050405020304" pitchFamily="18" charset="0"/>
              <a:cs typeface="Times New Roman" panose="02020603050405020304" pitchFamily="18" charset="0"/>
            </a:endParaRPr>
          </a:p>
          <a:p>
            <a:pPr marL="0" indent="0" algn="just">
              <a:lnSpc>
                <a:spcPct val="150000"/>
              </a:lnSpc>
              <a:defRPr/>
            </a:pPr>
            <a:endParaRPr lang="en-MY" sz="3200" dirty="0">
              <a:latin typeface="Times New Roman" panose="02020603050405020304" pitchFamily="18" charset="0"/>
              <a:cs typeface="Times New Roman" panose="02020603050405020304" pitchFamily="18" charset="0"/>
            </a:endParaRPr>
          </a:p>
          <a:p>
            <a:pPr algn="just">
              <a:lnSpc>
                <a:spcPct val="150000"/>
              </a:lnSpc>
              <a:defRPr/>
            </a:pPr>
            <a:endParaRPr lang="en-MY" sz="3200" dirty="0">
              <a:latin typeface="Times New Roman" panose="02020603050405020304" pitchFamily="18" charset="0"/>
              <a:cs typeface="Times New Roman" panose="02020603050405020304" pitchFamily="18" charset="0"/>
            </a:endParaRPr>
          </a:p>
        </p:txBody>
      </p:sp>
      <p:sp>
        <p:nvSpPr>
          <p:cNvPr id="68612" name="Slide Number Placeholder 3">
            <a:extLst>
              <a:ext uri="{FF2B5EF4-FFF2-40B4-BE49-F238E27FC236}">
                <a16:creationId xmlns:a16="http://schemas.microsoft.com/office/drawing/2014/main" id="{853C1AB0-F1DB-42A2-9CC4-B4FBE0534B6A}"/>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lgn="r" fontAlgn="base">
              <a:spcBef>
                <a:spcPct val="0"/>
              </a:spcBef>
              <a:spcAft>
                <a:spcPct val="0"/>
              </a:spcAft>
              <a:buSzTx/>
              <a:defRPr/>
            </a:pPr>
            <a:fld id="{D25AE782-019E-4E4B-BFA0-8DA9C7AC1BFC}" type="slidenum">
              <a:rPr lang="en-US" altLang="en-US" sz="1200" smtClean="0">
                <a:solidFill>
                  <a:srgbClr val="000099"/>
                </a:solidFill>
              </a:rPr>
              <a:t>62</a:t>
            </a:fld>
            <a:endParaRPr lang="en-US" altLang="en-US" sz="1200" dirty="0">
              <a:solidFill>
                <a:srgbClr val="000099"/>
              </a:solidFill>
            </a:endParaRPr>
          </a:p>
        </p:txBody>
      </p:sp>
      <p:pic>
        <p:nvPicPr>
          <p:cNvPr id="2" name="Picture 1"/>
          <p:cNvPicPr>
            <a:picLocks noChangeAspect="1"/>
          </p:cNvPicPr>
          <p:nvPr/>
        </p:nvPicPr>
        <p:blipFill>
          <a:blip r:embed="rId3"/>
          <a:stretch>
            <a:fillRect/>
          </a:stretch>
        </p:blipFill>
        <p:spPr>
          <a:xfrm>
            <a:off x="1833465" y="2118247"/>
            <a:ext cx="8434874" cy="4171488"/>
          </a:xfrm>
          <a:prstGeom prst="rect">
            <a:avLst/>
          </a:prstGeom>
        </p:spPr>
      </p:pic>
    </p:spTree>
    <p:extLst>
      <p:ext uri="{BB962C8B-B14F-4D97-AF65-F5344CB8AC3E}">
        <p14:creationId xmlns:p14="http://schemas.microsoft.com/office/powerpoint/2010/main" val="20411007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76D76380-C41B-499C-9B44-0C539B569BA4}"/>
              </a:ext>
            </a:extLst>
          </p:cNvPr>
          <p:cNvSpPr>
            <a:spLocks noGrp="1" noChangeArrowheads="1"/>
          </p:cNvSpPr>
          <p:nvPr>
            <p:ph type="title" idx="4294967295"/>
          </p:nvPr>
        </p:nvSpPr>
        <p:spPr>
          <a:xfrm>
            <a:off x="3646922" y="476039"/>
            <a:ext cx="5570970" cy="400110"/>
          </a:xfrm>
        </p:spPr>
        <p:txBody>
          <a:bodyPr>
            <a:normAutofit fontScale="90000"/>
          </a:bodyPr>
          <a:lstStyle/>
          <a:p>
            <a:r>
              <a:rPr lang="en-MY" altLang="en-US" sz="2600" dirty="0">
                <a:latin typeface="Times New Roman" panose="02020603050405020304" pitchFamily="18" charset="0"/>
                <a:cs typeface="Times New Roman" panose="02020603050405020304" pitchFamily="18" charset="0"/>
              </a:rPr>
              <a:t>4.2.3 </a:t>
            </a:r>
            <a:r>
              <a:rPr lang="en-MY" altLang="en-US" sz="2600" dirty="0" err="1">
                <a:latin typeface="Times New Roman" panose="02020603050405020304" pitchFamily="18" charset="0"/>
                <a:cs typeface="Times New Roman" panose="02020603050405020304" pitchFamily="18" charset="0"/>
              </a:rPr>
              <a:t>Chiến</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lược</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đại</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dương</a:t>
            </a:r>
            <a:r>
              <a:rPr lang="en-MY" altLang="en-US" sz="2600" dirty="0">
                <a:latin typeface="Times New Roman" panose="02020603050405020304" pitchFamily="18" charset="0"/>
                <a:cs typeface="Times New Roman" panose="02020603050405020304" pitchFamily="18" charset="0"/>
              </a:rPr>
              <a:t> </a:t>
            </a:r>
            <a:r>
              <a:rPr lang="en-MY" altLang="en-US" sz="2600" dirty="0" err="1">
                <a:latin typeface="Times New Roman" panose="02020603050405020304" pitchFamily="18" charset="0"/>
                <a:cs typeface="Times New Roman" panose="02020603050405020304" pitchFamily="18" charset="0"/>
              </a:rPr>
              <a:t>xanh</a:t>
            </a:r>
            <a:endParaRPr lang="en-MY" altLang="en-US" sz="2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E73BAFA-747A-4C3C-8823-6BE3554D1870}"/>
              </a:ext>
            </a:extLst>
          </p:cNvPr>
          <p:cNvSpPr>
            <a:spLocks noGrp="1"/>
          </p:cNvSpPr>
          <p:nvPr>
            <p:ph idx="4294967295"/>
          </p:nvPr>
        </p:nvSpPr>
        <p:spPr>
          <a:xfrm>
            <a:off x="1630363" y="1076327"/>
            <a:ext cx="8774112" cy="696490"/>
          </a:xfrm>
        </p:spPr>
        <p:txBody>
          <a:bodyPr>
            <a:normAutofit fontScale="92500" lnSpcReduction="20000"/>
          </a:bodyPr>
          <a:lstStyle/>
          <a:p>
            <a:pPr marL="0" indent="0" algn="just">
              <a:lnSpc>
                <a:spcPct val="150000"/>
              </a:lnSpc>
              <a:defRPr/>
            </a:pPr>
            <a:r>
              <a:rPr lang="en-MY" sz="3200" dirty="0" err="1">
                <a:latin typeface="Times New Roman" panose="02020603050405020304" pitchFamily="18" charset="0"/>
                <a:cs typeface="Times New Roman" panose="02020603050405020304" pitchFamily="18" charset="0"/>
              </a:rPr>
              <a:t>Khuôn</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khổ</a:t>
            </a:r>
            <a:r>
              <a:rPr lang="en-MY" sz="3200" dirty="0">
                <a:latin typeface="Times New Roman" panose="02020603050405020304" pitchFamily="18" charset="0"/>
                <a:cs typeface="Times New Roman" panose="02020603050405020304" pitchFamily="18" charset="0"/>
              </a:rPr>
              <a:t> 4 </a:t>
            </a:r>
            <a:r>
              <a:rPr lang="en-MY" sz="3200" dirty="0" err="1">
                <a:latin typeface="Times New Roman" panose="02020603050405020304" pitchFamily="18" charset="0"/>
                <a:cs typeface="Times New Roman" panose="02020603050405020304" pitchFamily="18" charset="0"/>
              </a:rPr>
              <a:t>hành</a:t>
            </a:r>
            <a:r>
              <a:rPr lang="en-MY" sz="3200" dirty="0">
                <a:latin typeface="Times New Roman" panose="02020603050405020304" pitchFamily="18" charset="0"/>
                <a:cs typeface="Times New Roman" panose="02020603050405020304" pitchFamily="18" charset="0"/>
              </a:rPr>
              <a:t> </a:t>
            </a:r>
            <a:r>
              <a:rPr lang="en-MY" sz="3200" dirty="0" err="1">
                <a:latin typeface="Times New Roman" panose="02020603050405020304" pitchFamily="18" charset="0"/>
                <a:cs typeface="Times New Roman" panose="02020603050405020304" pitchFamily="18" charset="0"/>
              </a:rPr>
              <a:t>động</a:t>
            </a:r>
            <a:endParaRPr lang="en-MY" sz="3200" dirty="0">
              <a:latin typeface="Times New Roman" panose="02020603050405020304" pitchFamily="18" charset="0"/>
              <a:cs typeface="Times New Roman" panose="02020603050405020304" pitchFamily="18" charset="0"/>
            </a:endParaRPr>
          </a:p>
          <a:p>
            <a:pPr marL="0" indent="0" algn="just">
              <a:lnSpc>
                <a:spcPct val="150000"/>
              </a:lnSpc>
              <a:defRPr/>
            </a:pPr>
            <a:endParaRPr lang="en-MY" sz="3200" dirty="0">
              <a:latin typeface="Times New Roman" panose="02020603050405020304" pitchFamily="18" charset="0"/>
              <a:cs typeface="Times New Roman" panose="02020603050405020304" pitchFamily="18" charset="0"/>
            </a:endParaRPr>
          </a:p>
          <a:p>
            <a:pPr algn="just">
              <a:lnSpc>
                <a:spcPct val="150000"/>
              </a:lnSpc>
              <a:defRPr/>
            </a:pPr>
            <a:endParaRPr lang="en-MY" sz="32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1892279" y="1994732"/>
            <a:ext cx="8235108" cy="3956690"/>
          </a:xfrm>
          <a:prstGeom prst="rect">
            <a:avLst/>
          </a:prstGeom>
        </p:spPr>
      </p:pic>
      <p:sp>
        <p:nvSpPr>
          <p:cNvPr id="6" name="Slide Number Placeholder 3">
            <a:extLst>
              <a:ext uri="{FF2B5EF4-FFF2-40B4-BE49-F238E27FC236}">
                <a16:creationId xmlns:a16="http://schemas.microsoft.com/office/drawing/2014/main" id="{E8136800-08A1-4A05-AF68-510DB31F11B9}"/>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63</a:t>
            </a:fld>
            <a:endParaRPr lang="en-US" altLang="en-US" sz="1200" dirty="0"/>
          </a:p>
        </p:txBody>
      </p:sp>
    </p:spTree>
    <p:extLst>
      <p:ext uri="{BB962C8B-B14F-4D97-AF65-F5344CB8AC3E}">
        <p14:creationId xmlns:p14="http://schemas.microsoft.com/office/powerpoint/2010/main" val="252090768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5">
            <a:extLst>
              <a:ext uri="{FF2B5EF4-FFF2-40B4-BE49-F238E27FC236}">
                <a16:creationId xmlns:a16="http://schemas.microsoft.com/office/drawing/2014/main" id="{D2BDAE2C-AC63-4907-9FB4-5ACEE3F09456}"/>
              </a:ext>
            </a:extLst>
          </p:cNvPr>
          <p:cNvSpPr txBox="1">
            <a:spLocks noChangeArrowheads="1"/>
          </p:cNvSpPr>
          <p:nvPr/>
        </p:nvSpPr>
        <p:spPr bwMode="auto">
          <a:xfrm>
            <a:off x="2894048" y="1543961"/>
            <a:ext cx="6026150" cy="1392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275" b="1" dirty="0" err="1">
                <a:solidFill>
                  <a:srgbClr val="C00000"/>
                </a:solidFill>
                <a:latin typeface="Times New Roman" panose="02020603050405020304" pitchFamily="18" charset="0"/>
                <a:cs typeface="Times New Roman" panose="02020603050405020304" pitchFamily="18" charset="0"/>
              </a:rPr>
              <a:t>Modul</a:t>
            </a:r>
            <a:r>
              <a:rPr lang="en-US" altLang="en-US" sz="2275" b="1" dirty="0">
                <a:solidFill>
                  <a:srgbClr val="C00000"/>
                </a:solidFill>
                <a:latin typeface="Times New Roman" panose="02020603050405020304" pitchFamily="18" charset="0"/>
                <a:cs typeface="Times New Roman" panose="02020603050405020304" pitchFamily="18" charset="0"/>
              </a:rPr>
              <a:t> 5: HOẠCH ĐỊNH</a:t>
            </a:r>
            <a:r>
              <a:rPr lang="en-GB" altLang="en-US" sz="2275" b="1" dirty="0">
                <a:solidFill>
                  <a:srgbClr val="C00000"/>
                </a:solidFill>
                <a:latin typeface="Times New Roman" panose="02020603050405020304" pitchFamily="18" charset="0"/>
                <a:cs typeface="Times New Roman" panose="02020603050405020304" pitchFamily="18" charset="0"/>
              </a:rPr>
              <a:t> CHIẾN LƯỢC TOÀN CẦU</a:t>
            </a:r>
            <a:endParaRPr lang="en-GB" altLang="en-US" sz="2600" b="1" dirty="0">
              <a:solidFill>
                <a:srgbClr val="C00000"/>
              </a:solidFill>
              <a:latin typeface="Times New Roman" panose="02020603050405020304" pitchFamily="18" charset="0"/>
              <a:cs typeface="Times New Roman" panose="02020603050405020304" pitchFamily="18" charset="0"/>
            </a:endParaRPr>
          </a:p>
          <a:p>
            <a:pPr algn="ctr" eaLnBrk="1" hangingPunct="1">
              <a:spcBef>
                <a:spcPct val="50000"/>
              </a:spcBef>
            </a:pPr>
            <a:endParaRPr lang="en-GB" altLang="en-US" sz="2600" dirty="0">
              <a:solidFill>
                <a:srgbClr val="C00000"/>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2493065" y="2681207"/>
            <a:ext cx="6624914" cy="2774885"/>
          </a:xfrm>
          <a:prstGeom prst="rect">
            <a:avLst/>
          </a:prstGeom>
        </p:spPr>
      </p:pic>
      <p:sp>
        <p:nvSpPr>
          <p:cNvPr id="4" name="Slide Number Placeholder 3">
            <a:extLst>
              <a:ext uri="{FF2B5EF4-FFF2-40B4-BE49-F238E27FC236}">
                <a16:creationId xmlns:a16="http://schemas.microsoft.com/office/drawing/2014/main" id="{6A5B88AD-ACC6-4E43-AAA9-5A93F3F4C336}"/>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64</a:t>
            </a:fld>
            <a:endParaRPr lang="en-US" altLang="en-US" sz="1200" dirty="0"/>
          </a:p>
        </p:txBody>
      </p:sp>
    </p:spTree>
    <p:extLst>
      <p:ext uri="{BB962C8B-B14F-4D97-AF65-F5344CB8AC3E}">
        <p14:creationId xmlns:p14="http://schemas.microsoft.com/office/powerpoint/2010/main" val="30556309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1277163" y="1556225"/>
          <a:ext cx="10102037" cy="37455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5A20D087-21F0-4707-BB78-C0FFA1DADDC6}"/>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65</a:t>
            </a:fld>
            <a:endParaRPr lang="en-US" altLang="en-US" sz="1200" dirty="0"/>
          </a:p>
        </p:txBody>
      </p:sp>
    </p:spTree>
    <p:extLst>
      <p:ext uri="{BB962C8B-B14F-4D97-AF65-F5344CB8AC3E}">
        <p14:creationId xmlns:p14="http://schemas.microsoft.com/office/powerpoint/2010/main" val="113578251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a:extLst>
              <a:ext uri="{FF2B5EF4-FFF2-40B4-BE49-F238E27FC236}">
                <a16:creationId xmlns:a16="http://schemas.microsoft.com/office/drawing/2014/main" id="{F80889DB-915E-4985-B139-3F75AB7E65CA}"/>
              </a:ext>
            </a:extLst>
          </p:cNvPr>
          <p:cNvSpPr>
            <a:spLocks noGrp="1"/>
          </p:cNvSpPr>
          <p:nvPr>
            <p:ph type="sldNum" sz="quarter" idx="12"/>
          </p:nvPr>
        </p:nvSpPr>
        <p:spPr bwMode="auto">
          <a:xfrm>
            <a:off x="10333038" y="6272214"/>
            <a:ext cx="5207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ctr" rtl="0" eaLnBrk="0" fontAlgn="base" hangingPunct="0">
              <a:spcBef>
                <a:spcPct val="0"/>
              </a:spcBef>
              <a:spcAft>
                <a:spcPct val="0"/>
              </a:spcAft>
              <a:defRPr sz="1100" b="1" kern="1200">
                <a:solidFill>
                  <a:srgbClr val="FFFFFF"/>
                </a:solidFill>
                <a:latin typeface="Rockwell" panose="02060603020205020403" pitchFamily="18"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defRPr/>
            </a:pPr>
            <a:fld id="{61B790CF-7F84-4072-AB29-178CEF4118EF}" type="slidenum">
              <a:rPr lang="en-US" altLang="en-US" smtClean="0"/>
              <a:pPr>
                <a:defRPr/>
              </a:pPr>
              <a:t>66</a:t>
            </a:fld>
            <a:endParaRPr lang="en-US" altLang="en-US">
              <a:solidFill>
                <a:srgbClr val="FFFFFF"/>
              </a:solidFill>
              <a:latin typeface="Rockwell" panose="02060603020205020403" pitchFamily="18" charset="0"/>
            </a:endParaRPr>
          </a:p>
        </p:txBody>
      </p:sp>
      <p:grpSp>
        <p:nvGrpSpPr>
          <p:cNvPr id="15363" name="Group 82">
            <a:extLst>
              <a:ext uri="{FF2B5EF4-FFF2-40B4-BE49-F238E27FC236}">
                <a16:creationId xmlns:a16="http://schemas.microsoft.com/office/drawing/2014/main" id="{A964E6B9-6D65-4681-BCEF-5A655E278F77}"/>
              </a:ext>
            </a:extLst>
          </p:cNvPr>
          <p:cNvGrpSpPr>
            <a:grpSpLocks/>
          </p:cNvGrpSpPr>
          <p:nvPr/>
        </p:nvGrpSpPr>
        <p:grpSpPr bwMode="auto">
          <a:xfrm>
            <a:off x="1225550" y="1284129"/>
            <a:ext cx="9645650" cy="5348288"/>
            <a:chOff x="82550" y="573088"/>
            <a:chExt cx="8994775" cy="4451087"/>
          </a:xfrm>
        </p:grpSpPr>
        <p:sp>
          <p:nvSpPr>
            <p:cNvPr id="15365" name="Rectangle 5">
              <a:extLst>
                <a:ext uri="{FF2B5EF4-FFF2-40B4-BE49-F238E27FC236}">
                  <a16:creationId xmlns:a16="http://schemas.microsoft.com/office/drawing/2014/main" id="{A17F87CB-829B-4AF4-9568-B201696227AF}"/>
                </a:ext>
              </a:extLst>
            </p:cNvPr>
            <p:cNvSpPr>
              <a:spLocks noChangeArrowheads="1"/>
            </p:cNvSpPr>
            <p:nvPr/>
          </p:nvSpPr>
          <p:spPr bwMode="auto">
            <a:xfrm>
              <a:off x="100013" y="1108075"/>
              <a:ext cx="3205162" cy="1195388"/>
            </a:xfrm>
            <a:prstGeom prst="rect">
              <a:avLst/>
            </a:prstGeom>
            <a:solidFill>
              <a:srgbClr val="FFCCCC"/>
            </a:solidFill>
            <a:ln w="9525">
              <a:solidFill>
                <a:schemeClr val="tx1"/>
              </a:solidFill>
              <a:miter lim="800000"/>
              <a:headEnd/>
              <a:tailEnd/>
            </a:ln>
          </p:spPr>
          <p:txBody>
            <a:bodyPr wrap="none" anchor="ct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nSpc>
                  <a:spcPct val="100000"/>
                </a:lnSpc>
                <a:spcBef>
                  <a:spcPts val="300"/>
                </a:spcBef>
                <a:spcAft>
                  <a:spcPts val="300"/>
                </a:spcAft>
                <a:buClrTx/>
                <a:buSzTx/>
                <a:buNone/>
              </a:pPr>
              <a:r>
                <a:rPr lang="en-US" altLang="en-US" sz="1600" b="1">
                  <a:latin typeface="Times New Roman" panose="02020603050405020304" pitchFamily="18" charset="0"/>
                  <a:cs typeface="Times New Roman" panose="02020603050405020304" pitchFamily="18" charset="0"/>
                </a:rPr>
                <a:t>Môi trường bên ngoài:</a:t>
              </a:r>
            </a:p>
            <a:p>
              <a:pPr>
                <a:lnSpc>
                  <a:spcPct val="100000"/>
                </a:lnSpc>
                <a:spcBef>
                  <a:spcPts val="300"/>
                </a:spcBef>
                <a:spcAft>
                  <a:spcPts val="300"/>
                </a:spcAft>
                <a:buClrTx/>
                <a:buSzTx/>
                <a:buFontTx/>
                <a:buChar char="-"/>
              </a:pPr>
              <a:r>
                <a:rPr lang="en-US" altLang="en-US" sz="1400">
                  <a:latin typeface="Times New Roman" panose="02020603050405020304" pitchFamily="18" charset="0"/>
                  <a:cs typeface="Times New Roman" panose="02020603050405020304" pitchFamily="18" charset="0"/>
                </a:rPr>
                <a:t> Các nhân tố thúc đẩy toàn cầu hóa</a:t>
              </a:r>
            </a:p>
            <a:p>
              <a:pPr>
                <a:lnSpc>
                  <a:spcPct val="100000"/>
                </a:lnSpc>
                <a:spcBef>
                  <a:spcPts val="300"/>
                </a:spcBef>
                <a:spcAft>
                  <a:spcPts val="300"/>
                </a:spcAft>
                <a:buClrTx/>
                <a:buSzTx/>
                <a:buFontTx/>
                <a:buChar char="-"/>
              </a:pPr>
              <a:r>
                <a:rPr lang="en-US" altLang="en-US" sz="1400">
                  <a:latin typeface="Times New Roman" panose="02020603050405020304" pitchFamily="18" charset="0"/>
                  <a:cs typeface="Times New Roman" panose="02020603050405020304" pitchFamily="18" charset="0"/>
                </a:rPr>
                <a:t>Các nhân tố cản trở toàn cầu hóa</a:t>
              </a:r>
            </a:p>
            <a:p>
              <a:pPr>
                <a:lnSpc>
                  <a:spcPct val="100000"/>
                </a:lnSpc>
                <a:spcBef>
                  <a:spcPts val="300"/>
                </a:spcBef>
                <a:spcAft>
                  <a:spcPts val="300"/>
                </a:spcAft>
                <a:buClrTx/>
                <a:buSzTx/>
                <a:buFontTx/>
                <a:buChar char="-"/>
              </a:pPr>
              <a:r>
                <a:rPr lang="en-US" altLang="en-US" sz="1400">
                  <a:latin typeface="Times New Roman" panose="02020603050405020304" pitchFamily="18" charset="0"/>
                  <a:cs typeface="Times New Roman" panose="02020603050405020304" pitchFamily="18" charset="0"/>
                </a:rPr>
                <a:t>Đánh giá tính hấp dẫn của 1 thị trường QG</a:t>
              </a:r>
            </a:p>
          </p:txBody>
        </p:sp>
        <p:grpSp>
          <p:nvGrpSpPr>
            <p:cNvPr id="15366" name="Group 86">
              <a:extLst>
                <a:ext uri="{FF2B5EF4-FFF2-40B4-BE49-F238E27FC236}">
                  <a16:creationId xmlns:a16="http://schemas.microsoft.com/office/drawing/2014/main" id="{8778A272-1506-418E-951C-014DB2FC5BD6}"/>
                </a:ext>
              </a:extLst>
            </p:cNvPr>
            <p:cNvGrpSpPr>
              <a:grpSpLocks/>
            </p:cNvGrpSpPr>
            <p:nvPr/>
          </p:nvGrpSpPr>
          <p:grpSpPr bwMode="auto">
            <a:xfrm>
              <a:off x="82550" y="573088"/>
              <a:ext cx="8994775" cy="4451087"/>
              <a:chOff x="82550" y="573088"/>
              <a:chExt cx="8994775" cy="4451087"/>
            </a:xfrm>
          </p:grpSpPr>
          <p:sp>
            <p:nvSpPr>
              <p:cNvPr id="15367" name="Rectangle 4">
                <a:extLst>
                  <a:ext uri="{FF2B5EF4-FFF2-40B4-BE49-F238E27FC236}">
                    <a16:creationId xmlns:a16="http://schemas.microsoft.com/office/drawing/2014/main" id="{8568BE5A-599E-45A9-ACE3-ECCA68C04D2E}"/>
                  </a:ext>
                </a:extLst>
              </p:cNvPr>
              <p:cNvSpPr>
                <a:spLocks noChangeArrowheads="1"/>
              </p:cNvSpPr>
              <p:nvPr/>
            </p:nvSpPr>
            <p:spPr bwMode="auto">
              <a:xfrm>
                <a:off x="3367658" y="573088"/>
                <a:ext cx="2531561" cy="350086"/>
              </a:xfrm>
              <a:prstGeom prst="rect">
                <a:avLst/>
              </a:prstGeom>
              <a:solidFill>
                <a:srgbClr val="FFCCCC"/>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b="1">
                    <a:latin typeface="Times New Roman" panose="02020603050405020304" pitchFamily="18" charset="0"/>
                    <a:cs typeface="Times New Roman" panose="02020603050405020304" pitchFamily="18" charset="0"/>
                  </a:rPr>
                  <a:t>Tầm nhìn &amp; Sứ mạng</a:t>
                </a:r>
              </a:p>
            </p:txBody>
          </p:sp>
          <p:sp>
            <p:nvSpPr>
              <p:cNvPr id="15368" name="Rectangle 6">
                <a:extLst>
                  <a:ext uri="{FF2B5EF4-FFF2-40B4-BE49-F238E27FC236}">
                    <a16:creationId xmlns:a16="http://schemas.microsoft.com/office/drawing/2014/main" id="{7794B6A6-E50C-49F5-9072-42A8CE7550A7}"/>
                  </a:ext>
                </a:extLst>
              </p:cNvPr>
              <p:cNvSpPr>
                <a:spLocks noChangeArrowheads="1"/>
              </p:cNvSpPr>
              <p:nvPr/>
            </p:nvSpPr>
            <p:spPr bwMode="auto">
              <a:xfrm>
                <a:off x="5978525" y="1141413"/>
                <a:ext cx="3098800" cy="1358900"/>
              </a:xfrm>
              <a:prstGeom prst="rect">
                <a:avLst/>
              </a:prstGeom>
              <a:solidFill>
                <a:srgbClr val="FFCCCC"/>
              </a:solidFill>
              <a:ln w="9525">
                <a:solidFill>
                  <a:schemeClr val="tx1"/>
                </a:solidFill>
                <a:miter lim="800000"/>
                <a:headEnd/>
                <a:tailEnd/>
              </a:ln>
            </p:spPr>
            <p:txBody>
              <a:bodyPr wrap="none" anchor="ct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nSpc>
                    <a:spcPct val="100000"/>
                  </a:lnSpc>
                  <a:spcBef>
                    <a:spcPts val="300"/>
                  </a:spcBef>
                  <a:spcAft>
                    <a:spcPts val="300"/>
                  </a:spcAft>
                  <a:buClrTx/>
                  <a:buSzTx/>
                  <a:buNone/>
                </a:pPr>
                <a:r>
                  <a:rPr lang="en-US" altLang="en-US" sz="1600" b="1" dirty="0" err="1">
                    <a:latin typeface="Times New Roman" panose="02020603050405020304" pitchFamily="18" charset="0"/>
                    <a:cs typeface="Times New Roman" panose="02020603050405020304" pitchFamily="18" charset="0"/>
                  </a:rPr>
                  <a:t>Môi</a:t>
                </a:r>
                <a:r>
                  <a:rPr lang="en-US" altLang="en-US" sz="1600" b="1" dirty="0">
                    <a:latin typeface="Times New Roman" panose="02020603050405020304" pitchFamily="18" charset="0"/>
                    <a:cs typeface="Times New Roman" panose="02020603050405020304" pitchFamily="18" charset="0"/>
                  </a:rPr>
                  <a:t> </a:t>
                </a:r>
                <a:r>
                  <a:rPr lang="en-US" altLang="en-US" sz="1600" b="1" dirty="0" err="1">
                    <a:latin typeface="Times New Roman" panose="02020603050405020304" pitchFamily="18" charset="0"/>
                    <a:cs typeface="Times New Roman" panose="02020603050405020304" pitchFamily="18" charset="0"/>
                  </a:rPr>
                  <a:t>trường</a:t>
                </a:r>
                <a:r>
                  <a:rPr lang="en-US" altLang="en-US" sz="1600" b="1" dirty="0">
                    <a:latin typeface="Times New Roman" panose="02020603050405020304" pitchFamily="18" charset="0"/>
                    <a:cs typeface="Times New Roman" panose="02020603050405020304" pitchFamily="18" charset="0"/>
                  </a:rPr>
                  <a:t> </a:t>
                </a:r>
                <a:r>
                  <a:rPr lang="en-US" altLang="en-US" sz="1600" b="1" dirty="0" err="1">
                    <a:latin typeface="Times New Roman" panose="02020603050405020304" pitchFamily="18" charset="0"/>
                    <a:cs typeface="Times New Roman" panose="02020603050405020304" pitchFamily="18" charset="0"/>
                  </a:rPr>
                  <a:t>bên</a:t>
                </a:r>
                <a:r>
                  <a:rPr lang="en-US" altLang="en-US" sz="1600" b="1" dirty="0">
                    <a:latin typeface="Times New Roman" panose="02020603050405020304" pitchFamily="18" charset="0"/>
                    <a:cs typeface="Times New Roman" panose="02020603050405020304" pitchFamily="18" charset="0"/>
                  </a:rPr>
                  <a:t> </a:t>
                </a:r>
                <a:r>
                  <a:rPr lang="en-US" altLang="en-US" sz="1600" b="1" dirty="0" err="1">
                    <a:latin typeface="Times New Roman" panose="02020603050405020304" pitchFamily="18" charset="0"/>
                    <a:cs typeface="Times New Roman" panose="02020603050405020304" pitchFamily="18" charset="0"/>
                  </a:rPr>
                  <a:t>trong</a:t>
                </a:r>
                <a:r>
                  <a:rPr lang="en-US" altLang="en-US" sz="1600" b="1" dirty="0">
                    <a:latin typeface="Times New Roman" panose="02020603050405020304" pitchFamily="18" charset="0"/>
                    <a:cs typeface="Times New Roman" panose="02020603050405020304" pitchFamily="18" charset="0"/>
                  </a:rPr>
                  <a:t>:</a:t>
                </a:r>
              </a:p>
              <a:p>
                <a:pPr>
                  <a:lnSpc>
                    <a:spcPct val="100000"/>
                  </a:lnSpc>
                  <a:spcBef>
                    <a:spcPts val="300"/>
                  </a:spcBef>
                  <a:spcAft>
                    <a:spcPts val="300"/>
                  </a:spcAft>
                  <a:buClrTx/>
                  <a:buSzTx/>
                  <a:buFontTx/>
                  <a:buChar char="-"/>
                </a:pPr>
                <a:r>
                  <a:rPr lang="en-US" altLang="en-US" sz="1400" dirty="0" err="1">
                    <a:latin typeface="Times New Roman" panose="02020603050405020304" pitchFamily="18" charset="0"/>
                    <a:cs typeface="Times New Roman" panose="02020603050405020304" pitchFamily="18" charset="0"/>
                  </a:rPr>
                  <a:t>Nguồn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lực</a:t>
                </a:r>
                <a:r>
                  <a:rPr lang="en-US" altLang="en-US" sz="1400" dirty="0">
                    <a:latin typeface="Times New Roman" panose="02020603050405020304" pitchFamily="18" charset="0"/>
                    <a:cs typeface="Times New Roman" panose="02020603050405020304" pitchFamily="18" charset="0"/>
                  </a:rPr>
                  <a:t> / </a:t>
                </a:r>
                <a:r>
                  <a:rPr lang="en-US" altLang="en-US" sz="1400" dirty="0" err="1">
                    <a:latin typeface="Times New Roman" panose="02020603050405020304" pitchFamily="18" charset="0"/>
                    <a:cs typeface="Times New Roman" panose="02020603050405020304" pitchFamily="18" charset="0"/>
                  </a:rPr>
                  <a:t>khả</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năng</a:t>
                </a:r>
                <a:r>
                  <a:rPr lang="en-US" altLang="en-US" sz="1400" dirty="0">
                    <a:latin typeface="Times New Roman" panose="02020603050405020304" pitchFamily="18" charset="0"/>
                    <a:cs typeface="Times New Roman" panose="02020603050405020304" pitchFamily="18" charset="0"/>
                  </a:rPr>
                  <a:t> / </a:t>
                </a:r>
                <a:r>
                  <a:rPr lang="en-US" altLang="en-US" sz="1400" dirty="0" err="1">
                    <a:latin typeface="Times New Roman" panose="02020603050405020304" pitchFamily="18" charset="0"/>
                    <a:cs typeface="Times New Roman" panose="02020603050405020304" pitchFamily="18" charset="0"/>
                  </a:rPr>
                  <a:t>năng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lực</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cốt</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lõi</a:t>
                </a:r>
                <a:r>
                  <a:rPr lang="en-US" altLang="en-US" sz="1400" dirty="0">
                    <a:latin typeface="Times New Roman" panose="02020603050405020304" pitchFamily="18" charset="0"/>
                    <a:cs typeface="Times New Roman" panose="02020603050405020304" pitchFamily="18" charset="0"/>
                  </a:rPr>
                  <a:t>.</a:t>
                </a:r>
              </a:p>
              <a:p>
                <a:pPr>
                  <a:lnSpc>
                    <a:spcPct val="100000"/>
                  </a:lnSpc>
                  <a:spcBef>
                    <a:spcPts val="300"/>
                  </a:spcBef>
                  <a:spcAft>
                    <a:spcPts val="300"/>
                  </a:spcAft>
                  <a:buClrTx/>
                  <a:buSzTx/>
                  <a:buFontTx/>
                  <a:buChar char="-"/>
                </a:pPr>
                <a:r>
                  <a:rPr lang="en-US" altLang="en-US" sz="1400" dirty="0" err="1">
                    <a:latin typeface="Times New Roman" panose="02020603050405020304" pitchFamily="18" charset="0"/>
                    <a:cs typeface="Times New Roman" panose="02020603050405020304" pitchFamily="18" charset="0"/>
                  </a:rPr>
                  <a:t>Chuỗi</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giá</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trị</a:t>
                </a:r>
                <a:endParaRPr lang="en-US" altLang="en-US" sz="1400" dirty="0">
                  <a:latin typeface="Times New Roman" panose="02020603050405020304" pitchFamily="18" charset="0"/>
                  <a:cs typeface="Times New Roman" panose="02020603050405020304" pitchFamily="18" charset="0"/>
                </a:endParaRPr>
              </a:p>
              <a:p>
                <a:pPr>
                  <a:lnSpc>
                    <a:spcPct val="100000"/>
                  </a:lnSpc>
                  <a:spcBef>
                    <a:spcPts val="300"/>
                  </a:spcBef>
                  <a:spcAft>
                    <a:spcPts val="300"/>
                  </a:spcAft>
                  <a:buClrTx/>
                  <a:buSzTx/>
                  <a:buFontTx/>
                  <a:buChar char="-"/>
                </a:pPr>
                <a:r>
                  <a:rPr lang="en-US" altLang="en-US" sz="1400" dirty="0" err="1">
                    <a:latin typeface="Times New Roman" panose="02020603050405020304" pitchFamily="18" charset="0"/>
                    <a:cs typeface="Times New Roman" panose="02020603050405020304" pitchFamily="18" charset="0"/>
                  </a:rPr>
                  <a:t>Đánh</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giá</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mức</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độ</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sẵn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sàng</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toàn</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cầu</a:t>
                </a:r>
                <a:r>
                  <a:rPr lang="en-US" altLang="en-US" sz="1400" dirty="0">
                    <a:latin typeface="Times New Roman" panose="02020603050405020304" pitchFamily="18" charset="0"/>
                    <a:cs typeface="Times New Roman" panose="02020603050405020304" pitchFamily="18" charset="0"/>
                  </a:rPr>
                  <a:t> </a:t>
                </a:r>
                <a:r>
                  <a:rPr lang="en-US" altLang="en-US" sz="1400" dirty="0" err="1">
                    <a:latin typeface="Times New Roman" panose="02020603050405020304" pitchFamily="18" charset="0"/>
                    <a:cs typeface="Times New Roman" panose="02020603050405020304" pitchFamily="18" charset="0"/>
                  </a:rPr>
                  <a:t>hóa</a:t>
                </a:r>
                <a:r>
                  <a:rPr lang="en-US" altLang="en-US" sz="1400" dirty="0">
                    <a:latin typeface="Times New Roman" panose="02020603050405020304" pitchFamily="18" charset="0"/>
                    <a:cs typeface="Times New Roman" panose="02020603050405020304" pitchFamily="18" charset="0"/>
                  </a:rPr>
                  <a:t> </a:t>
                </a:r>
              </a:p>
              <a:p>
                <a:pPr>
                  <a:lnSpc>
                    <a:spcPct val="100000"/>
                  </a:lnSpc>
                  <a:spcBef>
                    <a:spcPts val="300"/>
                  </a:spcBef>
                  <a:spcAft>
                    <a:spcPts val="300"/>
                  </a:spcAft>
                  <a:buClrTx/>
                  <a:buSzTx/>
                  <a:buNone/>
                </a:pPr>
                <a:r>
                  <a:rPr lang="en-US" altLang="en-US" sz="1400" dirty="0" err="1">
                    <a:latin typeface="Times New Roman" panose="02020603050405020304" pitchFamily="18" charset="0"/>
                    <a:cs typeface="Times New Roman" panose="02020603050405020304" pitchFamily="18" charset="0"/>
                  </a:rPr>
                  <a:t>của</a:t>
                </a:r>
                <a:r>
                  <a:rPr lang="en-US" altLang="en-US" sz="1400" dirty="0">
                    <a:latin typeface="Times New Roman" panose="02020603050405020304" pitchFamily="18" charset="0"/>
                    <a:cs typeface="Times New Roman" panose="02020603050405020304" pitchFamily="18" charset="0"/>
                  </a:rPr>
                  <a:t> DN</a:t>
                </a:r>
              </a:p>
            </p:txBody>
          </p:sp>
          <p:sp>
            <p:nvSpPr>
              <p:cNvPr id="15369" name="AutoShape 8">
                <a:extLst>
                  <a:ext uri="{FF2B5EF4-FFF2-40B4-BE49-F238E27FC236}">
                    <a16:creationId xmlns:a16="http://schemas.microsoft.com/office/drawing/2014/main" id="{468BBA0F-5EA5-4886-9F2A-EB5715E1E4B0}"/>
                  </a:ext>
                </a:extLst>
              </p:cNvPr>
              <p:cNvSpPr>
                <a:spLocks noChangeArrowheads="1"/>
              </p:cNvSpPr>
              <p:nvPr/>
            </p:nvSpPr>
            <p:spPr bwMode="auto">
              <a:xfrm>
                <a:off x="3346450" y="1495425"/>
                <a:ext cx="2532063" cy="209550"/>
              </a:xfrm>
              <a:prstGeom prst="leftRightArrow">
                <a:avLst>
                  <a:gd name="adj1" fmla="val 50000"/>
                  <a:gd name="adj2" fmla="val 23998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eaLnBrk="1" hangingPunct="1">
                  <a:lnSpc>
                    <a:spcPct val="100000"/>
                  </a:lnSpc>
                  <a:spcBef>
                    <a:spcPct val="0"/>
                  </a:spcBef>
                  <a:buClrTx/>
                  <a:buSzTx/>
                  <a:buFontTx/>
                  <a:buNone/>
                </a:pPr>
                <a:endParaRPr lang="en-US" altLang="en-US" sz="1200">
                  <a:latin typeface="Arial" panose="020B0604020202020204" pitchFamily="34" charset="0"/>
                  <a:cs typeface="Arial" panose="020B0604020202020204" pitchFamily="34" charset="0"/>
                </a:endParaRPr>
              </a:p>
            </p:txBody>
          </p:sp>
          <p:sp>
            <p:nvSpPr>
              <p:cNvPr id="15370" name="Rectangle 9">
                <a:extLst>
                  <a:ext uri="{FF2B5EF4-FFF2-40B4-BE49-F238E27FC236}">
                    <a16:creationId xmlns:a16="http://schemas.microsoft.com/office/drawing/2014/main" id="{CDD3EE9E-8DA4-4484-B223-F01937DF3C49}"/>
                  </a:ext>
                </a:extLst>
              </p:cNvPr>
              <p:cNvSpPr>
                <a:spLocks noChangeArrowheads="1"/>
              </p:cNvSpPr>
              <p:nvPr/>
            </p:nvSpPr>
            <p:spPr bwMode="auto">
              <a:xfrm>
                <a:off x="3868049" y="1114284"/>
                <a:ext cx="1687707" cy="351777"/>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b="1" dirty="0" err="1">
                    <a:solidFill>
                      <a:srgbClr val="3333FF"/>
                    </a:solidFill>
                    <a:latin typeface="Times New Roman" panose="02020603050405020304" pitchFamily="18" charset="0"/>
                    <a:cs typeface="Times New Roman" panose="02020603050405020304" pitchFamily="18" charset="0"/>
                  </a:rPr>
                  <a:t>Phân</a:t>
                </a:r>
                <a:r>
                  <a:rPr lang="en-US" altLang="en-US" b="1" dirty="0">
                    <a:solidFill>
                      <a:srgbClr val="3333FF"/>
                    </a:solidFill>
                    <a:latin typeface="Times New Roman" panose="02020603050405020304" pitchFamily="18" charset="0"/>
                    <a:cs typeface="Times New Roman" panose="02020603050405020304" pitchFamily="18" charset="0"/>
                  </a:rPr>
                  <a:t> </a:t>
                </a:r>
                <a:r>
                  <a:rPr lang="en-US" altLang="en-US" b="1" dirty="0" err="1">
                    <a:solidFill>
                      <a:srgbClr val="3333FF"/>
                    </a:solidFill>
                    <a:latin typeface="Times New Roman" panose="02020603050405020304" pitchFamily="18" charset="0"/>
                    <a:cs typeface="Times New Roman" panose="02020603050405020304" pitchFamily="18" charset="0"/>
                  </a:rPr>
                  <a:t>tích</a:t>
                </a:r>
                <a:r>
                  <a:rPr lang="en-US" altLang="en-US" b="1" dirty="0">
                    <a:solidFill>
                      <a:srgbClr val="3333FF"/>
                    </a:solidFill>
                    <a:latin typeface="Times New Roman" panose="02020603050405020304" pitchFamily="18" charset="0"/>
                    <a:cs typeface="Times New Roman" panose="02020603050405020304" pitchFamily="18" charset="0"/>
                  </a:rPr>
                  <a:t> SWOT</a:t>
                </a:r>
              </a:p>
            </p:txBody>
          </p:sp>
          <p:sp>
            <p:nvSpPr>
              <p:cNvPr id="15371" name="Rectangle 10">
                <a:extLst>
                  <a:ext uri="{FF2B5EF4-FFF2-40B4-BE49-F238E27FC236}">
                    <a16:creationId xmlns:a16="http://schemas.microsoft.com/office/drawing/2014/main" id="{FE66AA55-6ACF-46E4-9FD7-CCFEA33CA9C7}"/>
                  </a:ext>
                </a:extLst>
              </p:cNvPr>
              <p:cNvSpPr>
                <a:spLocks noChangeArrowheads="1"/>
              </p:cNvSpPr>
              <p:nvPr/>
            </p:nvSpPr>
            <p:spPr bwMode="auto">
              <a:xfrm>
                <a:off x="449263" y="2517775"/>
                <a:ext cx="1900237" cy="68103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100000"/>
                  </a:lnSpc>
                  <a:spcBef>
                    <a:spcPct val="0"/>
                  </a:spcBef>
                  <a:buClrTx/>
                  <a:buSzTx/>
                  <a:buFontTx/>
                  <a:buNone/>
                </a:pPr>
                <a:r>
                  <a:rPr lang="en-US" altLang="en-US" sz="1600" i="1">
                    <a:solidFill>
                      <a:srgbClr val="FF3300"/>
                    </a:solidFill>
                    <a:latin typeface="Times New Roman" panose="02020603050405020304" pitchFamily="18" charset="0"/>
                    <a:cs typeface="Times New Roman" panose="02020603050405020304" pitchFamily="18" charset="0"/>
                  </a:rPr>
                  <a:t>Thời cơ / thách thức</a:t>
                </a:r>
              </a:p>
              <a:p>
                <a:pPr algn="ctr" eaLnBrk="1" hangingPunct="1">
                  <a:lnSpc>
                    <a:spcPct val="100000"/>
                  </a:lnSpc>
                  <a:spcBef>
                    <a:spcPct val="0"/>
                  </a:spcBef>
                  <a:buClrTx/>
                  <a:buSzTx/>
                  <a:buFontTx/>
                  <a:buNone/>
                </a:pPr>
                <a:r>
                  <a:rPr lang="en-US" altLang="en-US" sz="1600" i="1">
                    <a:solidFill>
                      <a:srgbClr val="FF3300"/>
                    </a:solidFill>
                    <a:latin typeface="Times New Roman" panose="02020603050405020304" pitchFamily="18" charset="0"/>
                    <a:cs typeface="Times New Roman" panose="02020603050405020304" pitchFamily="18" charset="0"/>
                  </a:rPr>
                  <a:t>Cấu trúc cạnh tranh</a:t>
                </a:r>
              </a:p>
            </p:txBody>
          </p:sp>
          <p:sp>
            <p:nvSpPr>
              <p:cNvPr id="15372" name="Rectangle 11">
                <a:extLst>
                  <a:ext uri="{FF2B5EF4-FFF2-40B4-BE49-F238E27FC236}">
                    <a16:creationId xmlns:a16="http://schemas.microsoft.com/office/drawing/2014/main" id="{70967108-68A9-475F-914E-BBBB31A54F7A}"/>
                  </a:ext>
                </a:extLst>
              </p:cNvPr>
              <p:cNvSpPr>
                <a:spLocks noChangeArrowheads="1"/>
              </p:cNvSpPr>
              <p:nvPr/>
            </p:nvSpPr>
            <p:spPr bwMode="auto">
              <a:xfrm>
                <a:off x="6556375" y="2617788"/>
                <a:ext cx="1898650" cy="592137"/>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100000"/>
                  </a:lnSpc>
                  <a:spcBef>
                    <a:spcPct val="0"/>
                  </a:spcBef>
                  <a:buClrTx/>
                  <a:buSzTx/>
                  <a:buFontTx/>
                  <a:buNone/>
                </a:pPr>
                <a:r>
                  <a:rPr lang="en-US" altLang="en-US" sz="1600" i="1">
                    <a:solidFill>
                      <a:srgbClr val="FF3300"/>
                    </a:solidFill>
                    <a:latin typeface="Times New Roman" panose="02020603050405020304" pitchFamily="18" charset="0"/>
                    <a:cs typeface="Times New Roman" panose="02020603050405020304" pitchFamily="18" charset="0"/>
                  </a:rPr>
                  <a:t>Điểm mạnh / yếu</a:t>
                </a:r>
              </a:p>
              <a:p>
                <a:pPr algn="ctr" eaLnBrk="1" hangingPunct="1">
                  <a:lnSpc>
                    <a:spcPct val="100000"/>
                  </a:lnSpc>
                  <a:spcBef>
                    <a:spcPct val="0"/>
                  </a:spcBef>
                  <a:buClrTx/>
                  <a:buSzTx/>
                  <a:buFontTx/>
                  <a:buNone/>
                </a:pPr>
                <a:r>
                  <a:rPr lang="en-US" altLang="en-US" sz="1600" i="1">
                    <a:solidFill>
                      <a:srgbClr val="FF3300"/>
                    </a:solidFill>
                    <a:latin typeface="Times New Roman" panose="02020603050405020304" pitchFamily="18" charset="0"/>
                    <a:cs typeface="Times New Roman" panose="02020603050405020304" pitchFamily="18" charset="0"/>
                  </a:rPr>
                  <a:t>Vị thế cạnh tranh</a:t>
                </a:r>
              </a:p>
            </p:txBody>
          </p:sp>
          <p:sp>
            <p:nvSpPr>
              <p:cNvPr id="15373" name="Line 12">
                <a:extLst>
                  <a:ext uri="{FF2B5EF4-FFF2-40B4-BE49-F238E27FC236}">
                    <a16:creationId xmlns:a16="http://schemas.microsoft.com/office/drawing/2014/main" id="{8D1887A8-7DE9-48EF-9C1D-6461761630AB}"/>
                  </a:ext>
                </a:extLst>
              </p:cNvPr>
              <p:cNvSpPr>
                <a:spLocks noChangeShapeType="1"/>
              </p:cNvSpPr>
              <p:nvPr/>
            </p:nvSpPr>
            <p:spPr bwMode="auto">
              <a:xfrm flipH="1">
                <a:off x="1673225" y="739775"/>
                <a:ext cx="1663700" cy="368300"/>
              </a:xfrm>
              <a:prstGeom prst="line">
                <a:avLst/>
              </a:prstGeom>
              <a:noFill/>
              <a:ln w="9525">
                <a:solidFill>
                  <a:srgbClr val="C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15374" name="Line 13">
                <a:extLst>
                  <a:ext uri="{FF2B5EF4-FFF2-40B4-BE49-F238E27FC236}">
                    <a16:creationId xmlns:a16="http://schemas.microsoft.com/office/drawing/2014/main" id="{1473849A-93B4-4D69-8ACB-3AA523B642E6}"/>
                  </a:ext>
                </a:extLst>
              </p:cNvPr>
              <p:cNvSpPr>
                <a:spLocks noChangeShapeType="1"/>
              </p:cNvSpPr>
              <p:nvPr/>
            </p:nvSpPr>
            <p:spPr bwMode="auto">
              <a:xfrm>
                <a:off x="5929313" y="746125"/>
                <a:ext cx="2000250" cy="387350"/>
              </a:xfrm>
              <a:prstGeom prst="line">
                <a:avLst/>
              </a:prstGeom>
              <a:noFill/>
              <a:ln w="9525">
                <a:solidFill>
                  <a:srgbClr val="C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15375" name="Line 14">
                <a:extLst>
                  <a:ext uri="{FF2B5EF4-FFF2-40B4-BE49-F238E27FC236}">
                    <a16:creationId xmlns:a16="http://schemas.microsoft.com/office/drawing/2014/main" id="{CB771C88-0D76-4FAB-9BAB-8E3A5673A55A}"/>
                  </a:ext>
                </a:extLst>
              </p:cNvPr>
              <p:cNvSpPr>
                <a:spLocks noChangeShapeType="1"/>
              </p:cNvSpPr>
              <p:nvPr/>
            </p:nvSpPr>
            <p:spPr bwMode="auto">
              <a:xfrm>
                <a:off x="1406525" y="2303463"/>
                <a:ext cx="0" cy="352425"/>
              </a:xfrm>
              <a:prstGeom prst="line">
                <a:avLst/>
              </a:prstGeom>
              <a:noFill/>
              <a:ln w="19050">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15376" name="Line 15">
                <a:extLst>
                  <a:ext uri="{FF2B5EF4-FFF2-40B4-BE49-F238E27FC236}">
                    <a16:creationId xmlns:a16="http://schemas.microsoft.com/office/drawing/2014/main" id="{D6FCB2CB-3017-4745-AB78-2FF7E3360222}"/>
                  </a:ext>
                </a:extLst>
              </p:cNvPr>
              <p:cNvSpPr>
                <a:spLocks noChangeShapeType="1"/>
              </p:cNvSpPr>
              <p:nvPr/>
            </p:nvSpPr>
            <p:spPr bwMode="auto">
              <a:xfrm>
                <a:off x="7505700" y="2555875"/>
                <a:ext cx="0" cy="214313"/>
              </a:xfrm>
              <a:prstGeom prst="line">
                <a:avLst/>
              </a:prstGeom>
              <a:noFill/>
              <a:ln w="19050">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15377" name="Line 17">
                <a:extLst>
                  <a:ext uri="{FF2B5EF4-FFF2-40B4-BE49-F238E27FC236}">
                    <a16:creationId xmlns:a16="http://schemas.microsoft.com/office/drawing/2014/main" id="{CFB7D415-D240-4FCF-BCA0-2E3A60124935}"/>
                  </a:ext>
                </a:extLst>
              </p:cNvPr>
              <p:cNvSpPr>
                <a:spLocks noChangeShapeType="1"/>
              </p:cNvSpPr>
              <p:nvPr/>
            </p:nvSpPr>
            <p:spPr bwMode="auto">
              <a:xfrm>
                <a:off x="4548489" y="2389187"/>
                <a:ext cx="0" cy="513994"/>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15378" name="Rectangle 7">
                <a:extLst>
                  <a:ext uri="{FF2B5EF4-FFF2-40B4-BE49-F238E27FC236}">
                    <a16:creationId xmlns:a16="http://schemas.microsoft.com/office/drawing/2014/main" id="{18704DD2-0B88-4FBE-81AF-C42963032A16}"/>
                  </a:ext>
                </a:extLst>
              </p:cNvPr>
              <p:cNvSpPr>
                <a:spLocks noChangeArrowheads="1"/>
              </p:cNvSpPr>
              <p:nvPr/>
            </p:nvSpPr>
            <p:spPr bwMode="auto">
              <a:xfrm>
                <a:off x="3390900" y="1985963"/>
                <a:ext cx="2390775" cy="3508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100000"/>
                  </a:lnSpc>
                  <a:spcBef>
                    <a:spcPct val="0"/>
                  </a:spcBef>
                  <a:buClrTx/>
                  <a:buSzTx/>
                  <a:buFontTx/>
                  <a:buNone/>
                </a:pPr>
                <a:r>
                  <a:rPr lang="en-US" altLang="en-US" sz="1800" b="1">
                    <a:latin typeface="Times New Roman" panose="02020603050405020304" pitchFamily="18" charset="0"/>
                    <a:cs typeface="Times New Roman" panose="02020603050405020304" pitchFamily="18" charset="0"/>
                  </a:rPr>
                  <a:t>Mục tiêu chiến lược</a:t>
                </a:r>
              </a:p>
            </p:txBody>
          </p:sp>
          <p:sp>
            <p:nvSpPr>
              <p:cNvPr id="15379" name="Rectangle 3">
                <a:extLst>
                  <a:ext uri="{FF2B5EF4-FFF2-40B4-BE49-F238E27FC236}">
                    <a16:creationId xmlns:a16="http://schemas.microsoft.com/office/drawing/2014/main" id="{6355125B-9DE6-4110-BB5A-DDB3C6C21198}"/>
                  </a:ext>
                </a:extLst>
              </p:cNvPr>
              <p:cNvSpPr>
                <a:spLocks noChangeArrowheads="1"/>
              </p:cNvSpPr>
              <p:nvPr/>
            </p:nvSpPr>
            <p:spPr bwMode="auto">
              <a:xfrm>
                <a:off x="2326445" y="3584575"/>
                <a:ext cx="1714575" cy="204916"/>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76200" tIns="38100" rIns="76200" bIns="38100">
                <a:spAutoFit/>
              </a:bodyPr>
              <a:lstStyle>
                <a:lvl1pPr defTabSz="739775">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defTabSz="739775">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lnSpc>
                    <a:spcPct val="100000"/>
                  </a:lnSpc>
                  <a:spcBef>
                    <a:spcPct val="0"/>
                  </a:spcBef>
                  <a:buClrTx/>
                  <a:buSzTx/>
                  <a:buFontTx/>
                  <a:buNone/>
                </a:pPr>
                <a:r>
                  <a:rPr lang="en-GB" altLang="en-US" sz="1100" b="1">
                    <a:latin typeface="Times New Roman" panose="02020603050405020304" pitchFamily="18" charset="0"/>
                    <a:cs typeface="Times New Roman" panose="02020603050405020304" pitchFamily="18" charset="0"/>
                  </a:rPr>
                  <a:t>THAM VỌNG TOÀN CẦU</a:t>
                </a:r>
              </a:p>
            </p:txBody>
          </p:sp>
          <p:sp>
            <p:nvSpPr>
              <p:cNvPr id="15380" name="Rectangle 4">
                <a:extLst>
                  <a:ext uri="{FF2B5EF4-FFF2-40B4-BE49-F238E27FC236}">
                    <a16:creationId xmlns:a16="http://schemas.microsoft.com/office/drawing/2014/main" id="{FF2F30F2-91C4-4861-AA94-3440A1E68DCC}"/>
                  </a:ext>
                </a:extLst>
              </p:cNvPr>
              <p:cNvSpPr>
                <a:spLocks noChangeArrowheads="1"/>
              </p:cNvSpPr>
              <p:nvPr/>
            </p:nvSpPr>
            <p:spPr bwMode="auto">
              <a:xfrm>
                <a:off x="225182" y="3551238"/>
                <a:ext cx="1400660" cy="204916"/>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76200" tIns="38100" rIns="76200" bIns="38100">
                <a:spAutoFit/>
              </a:bodyPr>
              <a:lstStyle>
                <a:lvl1pPr defTabSz="739775">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defTabSz="739775">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lnSpc>
                    <a:spcPct val="100000"/>
                  </a:lnSpc>
                  <a:spcBef>
                    <a:spcPct val="0"/>
                  </a:spcBef>
                  <a:buClrTx/>
                  <a:buSzTx/>
                  <a:buFontTx/>
                  <a:buNone/>
                </a:pPr>
                <a:r>
                  <a:rPr lang="en-GB" altLang="en-US" sz="1100" b="1">
                    <a:latin typeface="Times New Roman" panose="02020603050405020304" pitchFamily="18" charset="0"/>
                    <a:cs typeface="Times New Roman" panose="02020603050405020304" pitchFamily="18" charset="0"/>
                  </a:rPr>
                  <a:t>ĐỊNH VỊ TOÀN CẦU</a:t>
                </a:r>
              </a:p>
            </p:txBody>
          </p:sp>
          <p:sp>
            <p:nvSpPr>
              <p:cNvPr id="15381" name="Rectangle 5">
                <a:extLst>
                  <a:ext uri="{FF2B5EF4-FFF2-40B4-BE49-F238E27FC236}">
                    <a16:creationId xmlns:a16="http://schemas.microsoft.com/office/drawing/2014/main" id="{ED534591-0E14-4116-A8CA-1F4C39A13CC1}"/>
                  </a:ext>
                </a:extLst>
              </p:cNvPr>
              <p:cNvSpPr>
                <a:spLocks noChangeArrowheads="1"/>
              </p:cNvSpPr>
              <p:nvPr/>
            </p:nvSpPr>
            <p:spPr bwMode="auto">
              <a:xfrm>
                <a:off x="7186613" y="3471863"/>
                <a:ext cx="1874837" cy="320182"/>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6200" tIns="38100" rIns="76200" bIns="38100">
                <a:spAutoFit/>
              </a:bodyPr>
              <a:lstStyle>
                <a:lvl1pPr defTabSz="739775">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defTabSz="739775">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lnSpc>
                    <a:spcPct val="100000"/>
                  </a:lnSpc>
                  <a:spcBef>
                    <a:spcPct val="0"/>
                  </a:spcBef>
                  <a:buClrTx/>
                  <a:buSzTx/>
                  <a:buFontTx/>
                  <a:buNone/>
                </a:pPr>
                <a:r>
                  <a:rPr lang="en-GB" altLang="en-US" sz="1000" b="1">
                    <a:latin typeface="Times New Roman" panose="02020603050405020304" pitchFamily="18" charset="0"/>
                    <a:cs typeface="Times New Roman" panose="02020603050405020304" pitchFamily="18" charset="0"/>
                  </a:rPr>
                  <a:t>ĐẦU TƯ TRONG HỆ THỐNG KD TOÀN CẦU</a:t>
                </a:r>
              </a:p>
            </p:txBody>
          </p:sp>
          <p:sp>
            <p:nvSpPr>
              <p:cNvPr id="15382" name="Rectangle 6">
                <a:extLst>
                  <a:ext uri="{FF2B5EF4-FFF2-40B4-BE49-F238E27FC236}">
                    <a16:creationId xmlns:a16="http://schemas.microsoft.com/office/drawing/2014/main" id="{8D8952FC-715B-41E9-B63B-F63D24FDB237}"/>
                  </a:ext>
                </a:extLst>
              </p:cNvPr>
              <p:cNvSpPr>
                <a:spLocks noChangeArrowheads="1"/>
              </p:cNvSpPr>
              <p:nvPr/>
            </p:nvSpPr>
            <p:spPr bwMode="auto">
              <a:xfrm>
                <a:off x="4511675" y="3590925"/>
                <a:ext cx="2225809" cy="204916"/>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76200" tIns="38100" rIns="76200" bIns="38100">
                <a:spAutoFit/>
              </a:bodyPr>
              <a:lstStyle>
                <a:lvl1pPr defTabSz="739775">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defTabSz="739775">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nSpc>
                    <a:spcPct val="100000"/>
                  </a:lnSpc>
                  <a:spcBef>
                    <a:spcPct val="0"/>
                  </a:spcBef>
                  <a:buClrTx/>
                  <a:buSzTx/>
                  <a:buFontTx/>
                  <a:buNone/>
                </a:pPr>
                <a:r>
                  <a:rPr lang="en-GB" altLang="en-US" sz="1100" b="1">
                    <a:latin typeface="Times New Roman" panose="02020603050405020304" pitchFamily="18" charset="0"/>
                    <a:cs typeface="Times New Roman" panose="02020603050405020304" pitchFamily="18" charset="0"/>
                  </a:rPr>
                  <a:t>CẨU TRÚC TỔ CHỨC TOÀN CẦU</a:t>
                </a:r>
              </a:p>
            </p:txBody>
          </p:sp>
          <p:sp>
            <p:nvSpPr>
              <p:cNvPr id="15383" name="Rectangle 7">
                <a:extLst>
                  <a:ext uri="{FF2B5EF4-FFF2-40B4-BE49-F238E27FC236}">
                    <a16:creationId xmlns:a16="http://schemas.microsoft.com/office/drawing/2014/main" id="{2AFA1FA5-74FB-41A3-A40C-EBDF7B49E192}"/>
                  </a:ext>
                </a:extLst>
              </p:cNvPr>
              <p:cNvSpPr>
                <a:spLocks noChangeArrowheads="1"/>
              </p:cNvSpPr>
              <p:nvPr/>
            </p:nvSpPr>
            <p:spPr bwMode="auto">
              <a:xfrm>
                <a:off x="2254371" y="4081463"/>
                <a:ext cx="2028583" cy="781244"/>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76200" tIns="38100" rIns="76200" bIns="38100">
                <a:spAutoFit/>
              </a:bodyPr>
              <a:lstStyle>
                <a:lvl1pPr defTabSz="682625">
                  <a:defRPr>
                    <a:solidFill>
                      <a:schemeClr val="tx1"/>
                    </a:solidFill>
                    <a:latin typeface="Arial" panose="020B0604020202020204" pitchFamily="34" charset="0"/>
                  </a:defRPr>
                </a:lvl1pPr>
                <a:lvl2pPr marL="742950" indent="-285750" defTabSz="682625">
                  <a:defRPr>
                    <a:solidFill>
                      <a:schemeClr val="tx1"/>
                    </a:solidFill>
                    <a:latin typeface="Arial" panose="020B0604020202020204" pitchFamily="34" charset="0"/>
                  </a:defRPr>
                </a:lvl2pPr>
                <a:lvl3pPr marL="1143000" indent="-228600" defTabSz="682625">
                  <a:defRPr>
                    <a:solidFill>
                      <a:schemeClr val="tx1"/>
                    </a:solidFill>
                    <a:latin typeface="Arial" panose="020B0604020202020204" pitchFamily="34" charset="0"/>
                  </a:defRPr>
                </a:lvl3pPr>
                <a:lvl4pPr marL="1600200" indent="-228600" defTabSz="682625">
                  <a:defRPr>
                    <a:solidFill>
                      <a:schemeClr val="tx1"/>
                    </a:solidFill>
                    <a:latin typeface="Arial" panose="020B0604020202020204" pitchFamily="34" charset="0"/>
                  </a:defRPr>
                </a:lvl4pPr>
                <a:lvl5pPr marL="2057400" indent="-228600" defTabSz="682625">
                  <a:defRPr>
                    <a:solidFill>
                      <a:schemeClr val="tx1"/>
                    </a:solidFill>
                    <a:latin typeface="Arial" panose="020B0604020202020204" pitchFamily="34" charset="0"/>
                  </a:defRPr>
                </a:lvl5pPr>
                <a:lvl6pPr marL="2514600" indent="-228600" defTabSz="682625" eaLnBrk="0" fontAlgn="base" hangingPunct="0">
                  <a:spcBef>
                    <a:spcPct val="0"/>
                  </a:spcBef>
                  <a:spcAft>
                    <a:spcPct val="0"/>
                  </a:spcAft>
                  <a:defRPr>
                    <a:solidFill>
                      <a:schemeClr val="tx1"/>
                    </a:solidFill>
                    <a:latin typeface="Arial" panose="020B0604020202020204" pitchFamily="34" charset="0"/>
                  </a:defRPr>
                </a:lvl6pPr>
                <a:lvl7pPr marL="2971800" indent="-228600" defTabSz="682625" eaLnBrk="0" fontAlgn="base" hangingPunct="0">
                  <a:spcBef>
                    <a:spcPct val="0"/>
                  </a:spcBef>
                  <a:spcAft>
                    <a:spcPct val="0"/>
                  </a:spcAft>
                  <a:defRPr>
                    <a:solidFill>
                      <a:schemeClr val="tx1"/>
                    </a:solidFill>
                    <a:latin typeface="Arial" panose="020B0604020202020204" pitchFamily="34" charset="0"/>
                  </a:defRPr>
                </a:lvl7pPr>
                <a:lvl8pPr marL="3429000" indent="-228600" defTabSz="682625" eaLnBrk="0" fontAlgn="base" hangingPunct="0">
                  <a:spcBef>
                    <a:spcPct val="0"/>
                  </a:spcBef>
                  <a:spcAft>
                    <a:spcPct val="0"/>
                  </a:spcAft>
                  <a:defRPr>
                    <a:solidFill>
                      <a:schemeClr val="tx1"/>
                    </a:solidFill>
                    <a:latin typeface="Arial" panose="020B0604020202020204" pitchFamily="34" charset="0"/>
                  </a:defRPr>
                </a:lvl8pPr>
                <a:lvl9pPr marL="3886200" indent="-228600" defTabSz="682625" eaLnBrk="0" fontAlgn="base" hangingPunct="0">
                  <a:spcBef>
                    <a:spcPct val="0"/>
                  </a:spcBef>
                  <a:spcAft>
                    <a:spcPct val="0"/>
                  </a:spcAft>
                  <a:defRPr>
                    <a:solidFill>
                      <a:schemeClr val="tx1"/>
                    </a:solidFill>
                    <a:latin typeface="Arial" panose="020B0604020202020204" pitchFamily="34" charset="0"/>
                  </a:defRPr>
                </a:lvl9pPr>
              </a:lstStyle>
              <a:p>
                <a:pPr algn="ctr"/>
                <a:r>
                  <a:rPr lang="en-GB" altLang="en-US" sz="1400" b="1">
                    <a:solidFill>
                      <a:srgbClr val="0000FF"/>
                    </a:solidFill>
                    <a:latin typeface="Times New Roman" panose="02020603050405020304" pitchFamily="18" charset="0"/>
                    <a:cs typeface="Times New Roman" panose="02020603050405020304" pitchFamily="18" charset="0"/>
                  </a:rPr>
                  <a:t>  </a:t>
                </a:r>
                <a:r>
                  <a:rPr lang="vi-VN" altLang="en-US" sz="1400">
                    <a:solidFill>
                      <a:srgbClr val="0000FF"/>
                    </a:solidFill>
                    <a:latin typeface="Times New Roman" panose="02020603050405020304" pitchFamily="18" charset="0"/>
                    <a:cs typeface="Times New Roman" panose="02020603050405020304" pitchFamily="18" charset="0"/>
                  </a:rPr>
                  <a:t>Tầm quan trọng </a:t>
                </a:r>
                <a:r>
                  <a:rPr lang="en-US" altLang="en-US" sz="1400">
                    <a:solidFill>
                      <a:srgbClr val="0000FF"/>
                    </a:solidFill>
                    <a:latin typeface="Times New Roman" panose="02020603050405020304" pitchFamily="18" charset="0"/>
                    <a:cs typeface="Times New Roman" panose="02020603050405020304" pitchFamily="18" charset="0"/>
                  </a:rPr>
                  <a:t>tương đối </a:t>
                </a:r>
              </a:p>
              <a:p>
                <a:pPr algn="ctr"/>
                <a:r>
                  <a:rPr lang="vi-VN" altLang="en-US" sz="1400">
                    <a:solidFill>
                      <a:srgbClr val="0000FF"/>
                    </a:solidFill>
                    <a:latin typeface="Times New Roman" panose="02020603050405020304" pitchFamily="18" charset="0"/>
                    <a:cs typeface="Times New Roman" panose="02020603050405020304" pitchFamily="18" charset="0"/>
                  </a:rPr>
                  <a:t>Của</a:t>
                </a:r>
                <a:r>
                  <a:rPr lang="en-US" altLang="en-US" sz="1400">
                    <a:solidFill>
                      <a:srgbClr val="0000FF"/>
                    </a:solidFill>
                    <a:latin typeface="Times New Roman" panose="02020603050405020304" pitchFamily="18" charset="0"/>
                    <a:cs typeface="Times New Roman" panose="02020603050405020304" pitchFamily="18" charset="0"/>
                  </a:rPr>
                  <a:t> </a:t>
                </a:r>
                <a:r>
                  <a:rPr lang="vi-VN" altLang="en-US" sz="1400">
                    <a:solidFill>
                      <a:srgbClr val="0000FF"/>
                    </a:solidFill>
                    <a:latin typeface="Times New Roman" panose="02020603050405020304" pitchFamily="18" charset="0"/>
                    <a:cs typeface="Times New Roman" panose="02020603050405020304" pitchFamily="18" charset="0"/>
                  </a:rPr>
                  <a:t>  khu vực và các </a:t>
                </a:r>
                <a:r>
                  <a:rPr lang="en-US" altLang="en-US" sz="1400">
                    <a:solidFill>
                      <a:srgbClr val="0000FF"/>
                    </a:solidFill>
                    <a:latin typeface="Times New Roman" panose="02020603050405020304" pitchFamily="18" charset="0"/>
                    <a:cs typeface="Times New Roman" panose="02020603050405020304" pitchFamily="18" charset="0"/>
                  </a:rPr>
                  <a:t>QG </a:t>
                </a:r>
              </a:p>
              <a:p>
                <a:pPr algn="ctr"/>
                <a:r>
                  <a:rPr lang="en-US" altLang="en-US" sz="1400">
                    <a:solidFill>
                      <a:srgbClr val="0000FF"/>
                    </a:solidFill>
                    <a:latin typeface="Times New Roman" panose="02020603050405020304" pitchFamily="18" charset="0"/>
                    <a:cs typeface="Times New Roman" panose="02020603050405020304" pitchFamily="18" charset="0"/>
                  </a:rPr>
                  <a:t>trọng yếu </a:t>
                </a:r>
                <a:r>
                  <a:rPr lang="vi-VN" altLang="en-US" sz="1400">
                    <a:solidFill>
                      <a:srgbClr val="0000FF"/>
                    </a:solidFill>
                    <a:latin typeface="Times New Roman" panose="02020603050405020304" pitchFamily="18" charset="0"/>
                    <a:cs typeface="Times New Roman" panose="02020603050405020304" pitchFamily="18" charset="0"/>
                  </a:rPr>
                  <a:t>trong danh mục </a:t>
                </a:r>
                <a:endParaRPr lang="en-US" altLang="en-US" sz="1400">
                  <a:solidFill>
                    <a:srgbClr val="0000FF"/>
                  </a:solidFill>
                  <a:latin typeface="Times New Roman" panose="02020603050405020304" pitchFamily="18" charset="0"/>
                  <a:cs typeface="Times New Roman" panose="02020603050405020304" pitchFamily="18" charset="0"/>
                </a:endParaRPr>
              </a:p>
              <a:p>
                <a:pPr algn="ctr"/>
                <a:r>
                  <a:rPr lang="vi-VN" altLang="en-US" sz="1400">
                    <a:solidFill>
                      <a:srgbClr val="0000FF"/>
                    </a:solidFill>
                    <a:latin typeface="Times New Roman" panose="02020603050405020304" pitchFamily="18" charset="0"/>
                    <a:cs typeface="Times New Roman" panose="02020603050405020304" pitchFamily="18" charset="0"/>
                  </a:rPr>
                  <a:t>đầu tư của công ty</a:t>
                </a:r>
                <a:endParaRPr lang="en-GB" altLang="en-US" sz="1400">
                  <a:solidFill>
                    <a:srgbClr val="0000FF"/>
                  </a:solidFill>
                  <a:latin typeface="Times New Roman" panose="02020603050405020304" pitchFamily="18" charset="0"/>
                  <a:cs typeface="Times New Roman" panose="02020603050405020304" pitchFamily="18" charset="0"/>
                </a:endParaRPr>
              </a:p>
            </p:txBody>
          </p:sp>
          <p:sp>
            <p:nvSpPr>
              <p:cNvPr id="15384" name="Rectangle 8">
                <a:extLst>
                  <a:ext uri="{FF2B5EF4-FFF2-40B4-BE49-F238E27FC236}">
                    <a16:creationId xmlns:a16="http://schemas.microsoft.com/office/drawing/2014/main" id="{8227A7E6-7CA5-4545-A527-E785C31931E1}"/>
                  </a:ext>
                </a:extLst>
              </p:cNvPr>
              <p:cNvSpPr>
                <a:spLocks noChangeArrowheads="1"/>
              </p:cNvSpPr>
              <p:nvPr/>
            </p:nvSpPr>
            <p:spPr bwMode="auto">
              <a:xfrm>
                <a:off x="82550" y="3965575"/>
                <a:ext cx="1829761" cy="83871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76200" tIns="38100" rIns="76200" bIns="38100">
                <a:spAutoFit/>
              </a:bodyPr>
              <a:lstStyle>
                <a:lvl1pPr defTabSz="682625">
                  <a:defRPr>
                    <a:solidFill>
                      <a:schemeClr val="tx1"/>
                    </a:solidFill>
                    <a:latin typeface="Arial" panose="020B0604020202020204" pitchFamily="34" charset="0"/>
                  </a:defRPr>
                </a:lvl1pPr>
                <a:lvl2pPr marL="742950" indent="-285750" defTabSz="682625">
                  <a:defRPr>
                    <a:solidFill>
                      <a:schemeClr val="tx1"/>
                    </a:solidFill>
                    <a:latin typeface="Arial" panose="020B0604020202020204" pitchFamily="34" charset="0"/>
                  </a:defRPr>
                </a:lvl2pPr>
                <a:lvl3pPr marL="1143000" indent="-228600" defTabSz="682625">
                  <a:defRPr>
                    <a:solidFill>
                      <a:schemeClr val="tx1"/>
                    </a:solidFill>
                    <a:latin typeface="Arial" panose="020B0604020202020204" pitchFamily="34" charset="0"/>
                  </a:defRPr>
                </a:lvl3pPr>
                <a:lvl4pPr marL="1600200" indent="-228600" defTabSz="682625">
                  <a:defRPr>
                    <a:solidFill>
                      <a:schemeClr val="tx1"/>
                    </a:solidFill>
                    <a:latin typeface="Arial" panose="020B0604020202020204" pitchFamily="34" charset="0"/>
                  </a:defRPr>
                </a:lvl4pPr>
                <a:lvl5pPr marL="2057400" indent="-228600" defTabSz="682625">
                  <a:defRPr>
                    <a:solidFill>
                      <a:schemeClr val="tx1"/>
                    </a:solidFill>
                    <a:latin typeface="Arial" panose="020B0604020202020204" pitchFamily="34" charset="0"/>
                  </a:defRPr>
                </a:lvl5pPr>
                <a:lvl6pPr marL="2514600" indent="-228600" defTabSz="682625" eaLnBrk="0" fontAlgn="base" hangingPunct="0">
                  <a:spcBef>
                    <a:spcPct val="0"/>
                  </a:spcBef>
                  <a:spcAft>
                    <a:spcPct val="0"/>
                  </a:spcAft>
                  <a:defRPr>
                    <a:solidFill>
                      <a:schemeClr val="tx1"/>
                    </a:solidFill>
                    <a:latin typeface="Arial" panose="020B0604020202020204" pitchFamily="34" charset="0"/>
                  </a:defRPr>
                </a:lvl6pPr>
                <a:lvl7pPr marL="2971800" indent="-228600" defTabSz="682625" eaLnBrk="0" fontAlgn="base" hangingPunct="0">
                  <a:spcBef>
                    <a:spcPct val="0"/>
                  </a:spcBef>
                  <a:spcAft>
                    <a:spcPct val="0"/>
                  </a:spcAft>
                  <a:defRPr>
                    <a:solidFill>
                      <a:schemeClr val="tx1"/>
                    </a:solidFill>
                    <a:latin typeface="Arial" panose="020B0604020202020204" pitchFamily="34" charset="0"/>
                  </a:defRPr>
                </a:lvl7pPr>
                <a:lvl8pPr marL="3429000" indent="-228600" defTabSz="682625" eaLnBrk="0" fontAlgn="base" hangingPunct="0">
                  <a:spcBef>
                    <a:spcPct val="0"/>
                  </a:spcBef>
                  <a:spcAft>
                    <a:spcPct val="0"/>
                  </a:spcAft>
                  <a:defRPr>
                    <a:solidFill>
                      <a:schemeClr val="tx1"/>
                    </a:solidFill>
                    <a:latin typeface="Arial" panose="020B0604020202020204" pitchFamily="34" charset="0"/>
                  </a:defRPr>
                </a:lvl8pPr>
                <a:lvl9pPr marL="3886200" indent="-228600" defTabSz="682625" eaLnBrk="0" fontAlgn="base" hangingPunct="0">
                  <a:spcBef>
                    <a:spcPct val="0"/>
                  </a:spcBef>
                  <a:spcAft>
                    <a:spcPct val="0"/>
                  </a:spcAft>
                  <a:defRPr>
                    <a:solidFill>
                      <a:schemeClr val="tx1"/>
                    </a:solidFill>
                    <a:latin typeface="Arial" panose="020B0604020202020204" pitchFamily="34" charset="0"/>
                  </a:defRPr>
                </a:lvl9pPr>
              </a:lstStyle>
              <a:p>
                <a:pPr>
                  <a:lnSpc>
                    <a:spcPct val="150000"/>
                  </a:lnSpc>
                  <a:buSzPct val="100000"/>
                  <a:buFontTx/>
                  <a:buChar char="•"/>
                </a:pPr>
                <a:r>
                  <a:rPr lang="en-GB" altLang="en-US" sz="1400">
                    <a:solidFill>
                      <a:srgbClr val="0000FF"/>
                    </a:solidFill>
                    <a:latin typeface="Times New Roman" panose="02020603050405020304" pitchFamily="18" charset="0"/>
                    <a:cs typeface="Times New Roman" panose="02020603050405020304" pitchFamily="18" charset="0"/>
                  </a:rPr>
                  <a:t>  Định vị địa lý</a:t>
                </a:r>
              </a:p>
              <a:p>
                <a:pPr>
                  <a:lnSpc>
                    <a:spcPct val="150000"/>
                  </a:lnSpc>
                  <a:buSzPct val="100000"/>
                  <a:buFontTx/>
                  <a:buChar char="•"/>
                </a:pPr>
                <a:r>
                  <a:rPr lang="en-GB" altLang="en-US" sz="1400">
                    <a:solidFill>
                      <a:srgbClr val="0000FF"/>
                    </a:solidFill>
                    <a:latin typeface="Times New Roman" panose="02020603050405020304" pitchFamily="18" charset="0"/>
                    <a:cs typeface="Times New Roman" panose="02020603050405020304" pitchFamily="18" charset="0"/>
                  </a:rPr>
                  <a:t>  Định vị cạnh tranh</a:t>
                </a:r>
              </a:p>
              <a:p>
                <a:pPr>
                  <a:lnSpc>
                    <a:spcPct val="150000"/>
                  </a:lnSpc>
                  <a:buSzPct val="100000"/>
                  <a:buFontTx/>
                  <a:buChar char="•"/>
                </a:pPr>
                <a:r>
                  <a:rPr lang="en-GB" altLang="en-US" sz="1400">
                    <a:solidFill>
                      <a:srgbClr val="0000FF"/>
                    </a:solidFill>
                    <a:latin typeface="Times New Roman" panose="02020603050405020304" pitchFamily="18" charset="0"/>
                    <a:cs typeface="Times New Roman" panose="02020603050405020304" pitchFamily="18" charset="0"/>
                  </a:rPr>
                  <a:t>  Mức độ tiêu chuẩn hóa</a:t>
                </a:r>
              </a:p>
            </p:txBody>
          </p:sp>
          <p:sp>
            <p:nvSpPr>
              <p:cNvPr id="15385" name="Rectangle 9">
                <a:extLst>
                  <a:ext uri="{FF2B5EF4-FFF2-40B4-BE49-F238E27FC236}">
                    <a16:creationId xmlns:a16="http://schemas.microsoft.com/office/drawing/2014/main" id="{E5EB32B4-5BF7-4B96-9E27-1C217CF71C3C}"/>
                  </a:ext>
                </a:extLst>
              </p:cNvPr>
              <p:cNvSpPr>
                <a:spLocks noChangeArrowheads="1"/>
              </p:cNvSpPr>
              <p:nvPr/>
            </p:nvSpPr>
            <p:spPr bwMode="auto">
              <a:xfrm>
                <a:off x="7186613" y="3892550"/>
                <a:ext cx="1874837" cy="11316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6200" tIns="38100" rIns="76200" bIns="38100">
                <a:spAutoFit/>
              </a:bodyPr>
              <a:lstStyle>
                <a:lvl1pPr defTabSz="682625">
                  <a:defRPr>
                    <a:solidFill>
                      <a:schemeClr val="tx1"/>
                    </a:solidFill>
                    <a:latin typeface="Arial" panose="020B0604020202020204" pitchFamily="34" charset="0"/>
                  </a:defRPr>
                </a:lvl1pPr>
                <a:lvl2pPr marL="742950" indent="-285750" defTabSz="682625">
                  <a:defRPr>
                    <a:solidFill>
                      <a:schemeClr val="tx1"/>
                    </a:solidFill>
                    <a:latin typeface="Arial" panose="020B0604020202020204" pitchFamily="34" charset="0"/>
                  </a:defRPr>
                </a:lvl2pPr>
                <a:lvl3pPr marL="1143000" indent="-228600" defTabSz="682625">
                  <a:defRPr>
                    <a:solidFill>
                      <a:schemeClr val="tx1"/>
                    </a:solidFill>
                    <a:latin typeface="Arial" panose="020B0604020202020204" pitchFamily="34" charset="0"/>
                  </a:defRPr>
                </a:lvl3pPr>
                <a:lvl4pPr marL="1600200" indent="-228600" defTabSz="682625">
                  <a:defRPr>
                    <a:solidFill>
                      <a:schemeClr val="tx1"/>
                    </a:solidFill>
                    <a:latin typeface="Arial" panose="020B0604020202020204" pitchFamily="34" charset="0"/>
                  </a:defRPr>
                </a:lvl4pPr>
                <a:lvl5pPr marL="2057400" indent="-228600" defTabSz="682625">
                  <a:defRPr>
                    <a:solidFill>
                      <a:schemeClr val="tx1"/>
                    </a:solidFill>
                    <a:latin typeface="Arial" panose="020B0604020202020204" pitchFamily="34" charset="0"/>
                  </a:defRPr>
                </a:lvl5pPr>
                <a:lvl6pPr marL="2514600" indent="-228600" defTabSz="682625" eaLnBrk="0" fontAlgn="base" hangingPunct="0">
                  <a:spcBef>
                    <a:spcPct val="0"/>
                  </a:spcBef>
                  <a:spcAft>
                    <a:spcPct val="0"/>
                  </a:spcAft>
                  <a:defRPr>
                    <a:solidFill>
                      <a:schemeClr val="tx1"/>
                    </a:solidFill>
                    <a:latin typeface="Arial" panose="020B0604020202020204" pitchFamily="34" charset="0"/>
                  </a:defRPr>
                </a:lvl6pPr>
                <a:lvl7pPr marL="2971800" indent="-228600" defTabSz="682625" eaLnBrk="0" fontAlgn="base" hangingPunct="0">
                  <a:spcBef>
                    <a:spcPct val="0"/>
                  </a:spcBef>
                  <a:spcAft>
                    <a:spcPct val="0"/>
                  </a:spcAft>
                  <a:defRPr>
                    <a:solidFill>
                      <a:schemeClr val="tx1"/>
                    </a:solidFill>
                    <a:latin typeface="Arial" panose="020B0604020202020204" pitchFamily="34" charset="0"/>
                  </a:defRPr>
                </a:lvl7pPr>
                <a:lvl8pPr marL="3429000" indent="-228600" defTabSz="682625" eaLnBrk="0" fontAlgn="base" hangingPunct="0">
                  <a:spcBef>
                    <a:spcPct val="0"/>
                  </a:spcBef>
                  <a:spcAft>
                    <a:spcPct val="0"/>
                  </a:spcAft>
                  <a:defRPr>
                    <a:solidFill>
                      <a:schemeClr val="tx1"/>
                    </a:solidFill>
                    <a:latin typeface="Arial" panose="020B0604020202020204" pitchFamily="34" charset="0"/>
                  </a:defRPr>
                </a:lvl8pPr>
                <a:lvl9pPr marL="3886200" indent="-228600" defTabSz="682625" eaLnBrk="0" fontAlgn="base" hangingPunct="0">
                  <a:spcBef>
                    <a:spcPct val="0"/>
                  </a:spcBef>
                  <a:spcAft>
                    <a:spcPct val="0"/>
                  </a:spcAft>
                  <a:defRPr>
                    <a:solidFill>
                      <a:schemeClr val="tx1"/>
                    </a:solidFill>
                    <a:latin typeface="Arial" panose="020B0604020202020204" pitchFamily="34" charset="0"/>
                  </a:defRPr>
                </a:lvl9pPr>
              </a:lstStyle>
              <a:p>
                <a:pPr>
                  <a:lnSpc>
                    <a:spcPct val="150000"/>
                  </a:lnSpc>
                  <a:buSzPct val="100000"/>
                  <a:buFontTx/>
                  <a:buChar char="•"/>
                </a:pPr>
                <a:r>
                  <a:rPr lang="en-GB" altLang="en-US" sz="1400">
                    <a:solidFill>
                      <a:srgbClr val="0000FF"/>
                    </a:solidFill>
                    <a:latin typeface="Times New Roman" panose="02020603050405020304" pitchFamily="18" charset="0"/>
                    <a:cs typeface="Times New Roman" panose="02020603050405020304" pitchFamily="18" charset="0"/>
                  </a:rPr>
                  <a:t> Phân tách chuỗi giá trị</a:t>
                </a:r>
              </a:p>
              <a:p>
                <a:pPr>
                  <a:lnSpc>
                    <a:spcPct val="150000"/>
                  </a:lnSpc>
                  <a:buSzPct val="100000"/>
                  <a:buFontTx/>
                  <a:buChar char="•"/>
                </a:pPr>
                <a:r>
                  <a:rPr lang="en-GB" altLang="en-US" sz="1400">
                    <a:solidFill>
                      <a:srgbClr val="0000FF"/>
                    </a:solidFill>
                    <a:latin typeface="Times New Roman" panose="02020603050405020304" pitchFamily="18" charset="0"/>
                    <a:cs typeface="Times New Roman" panose="02020603050405020304" pitchFamily="18" charset="0"/>
                  </a:rPr>
                  <a:t> Logistics toàn cầu</a:t>
                </a:r>
              </a:p>
              <a:p>
                <a:pPr>
                  <a:lnSpc>
                    <a:spcPct val="150000"/>
                  </a:lnSpc>
                  <a:buSzPct val="100000"/>
                  <a:buFontTx/>
                  <a:buChar char="•"/>
                </a:pPr>
                <a:r>
                  <a:rPr lang="en-GB" altLang="en-US" sz="1400">
                    <a:solidFill>
                      <a:srgbClr val="0000FF"/>
                    </a:solidFill>
                    <a:latin typeface="Times New Roman" panose="02020603050405020304" pitchFamily="18" charset="0"/>
                    <a:cs typeface="Times New Roman" panose="02020603050405020304" pitchFamily="18" charset="0"/>
                  </a:rPr>
                  <a:t> Liên minh và mua lại</a:t>
                </a:r>
              </a:p>
              <a:p>
                <a:pPr>
                  <a:lnSpc>
                    <a:spcPct val="150000"/>
                  </a:lnSpc>
                  <a:buSzPct val="100000"/>
                  <a:buFontTx/>
                  <a:buChar char="•"/>
                </a:pPr>
                <a:r>
                  <a:rPr lang="en-GB" altLang="en-US" sz="1400">
                    <a:solidFill>
                      <a:srgbClr val="0000FF"/>
                    </a:solidFill>
                    <a:latin typeface="Times New Roman" panose="02020603050405020304" pitchFamily="18" charset="0"/>
                    <a:cs typeface="Times New Roman" panose="02020603050405020304" pitchFamily="18" charset="0"/>
                  </a:rPr>
                  <a:t> Lộ trình phát triển</a:t>
                </a:r>
              </a:p>
            </p:txBody>
          </p:sp>
          <p:sp>
            <p:nvSpPr>
              <p:cNvPr id="15386" name="Rectangle 10">
                <a:extLst>
                  <a:ext uri="{FF2B5EF4-FFF2-40B4-BE49-F238E27FC236}">
                    <a16:creationId xmlns:a16="http://schemas.microsoft.com/office/drawing/2014/main" id="{6CABE166-627B-4163-8DE5-9AAFFB08E3E1}"/>
                  </a:ext>
                </a:extLst>
              </p:cNvPr>
              <p:cNvSpPr>
                <a:spLocks noChangeArrowheads="1"/>
              </p:cNvSpPr>
              <p:nvPr/>
            </p:nvSpPr>
            <p:spPr bwMode="auto">
              <a:xfrm>
                <a:off x="4511675" y="3995738"/>
                <a:ext cx="2227404" cy="83871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76200" tIns="38100" rIns="76200" bIns="38100">
                <a:spAutoFit/>
              </a:bodyPr>
              <a:lstStyle>
                <a:lvl1pPr defTabSz="682625">
                  <a:defRPr>
                    <a:solidFill>
                      <a:schemeClr val="tx1"/>
                    </a:solidFill>
                    <a:latin typeface="Arial" panose="020B0604020202020204" pitchFamily="34" charset="0"/>
                  </a:defRPr>
                </a:lvl1pPr>
                <a:lvl2pPr marL="742950" indent="-285750" defTabSz="682625">
                  <a:defRPr>
                    <a:solidFill>
                      <a:schemeClr val="tx1"/>
                    </a:solidFill>
                    <a:latin typeface="Arial" panose="020B0604020202020204" pitchFamily="34" charset="0"/>
                  </a:defRPr>
                </a:lvl2pPr>
                <a:lvl3pPr marL="1143000" indent="-228600" defTabSz="682625">
                  <a:defRPr>
                    <a:solidFill>
                      <a:schemeClr val="tx1"/>
                    </a:solidFill>
                    <a:latin typeface="Arial" panose="020B0604020202020204" pitchFamily="34" charset="0"/>
                  </a:defRPr>
                </a:lvl3pPr>
                <a:lvl4pPr marL="1600200" indent="-228600" defTabSz="682625">
                  <a:defRPr>
                    <a:solidFill>
                      <a:schemeClr val="tx1"/>
                    </a:solidFill>
                    <a:latin typeface="Arial" panose="020B0604020202020204" pitchFamily="34" charset="0"/>
                  </a:defRPr>
                </a:lvl4pPr>
                <a:lvl5pPr marL="2057400" indent="-228600" defTabSz="682625">
                  <a:defRPr>
                    <a:solidFill>
                      <a:schemeClr val="tx1"/>
                    </a:solidFill>
                    <a:latin typeface="Arial" panose="020B0604020202020204" pitchFamily="34" charset="0"/>
                  </a:defRPr>
                </a:lvl5pPr>
                <a:lvl6pPr marL="2514600" indent="-228600" defTabSz="682625" eaLnBrk="0" fontAlgn="base" hangingPunct="0">
                  <a:spcBef>
                    <a:spcPct val="0"/>
                  </a:spcBef>
                  <a:spcAft>
                    <a:spcPct val="0"/>
                  </a:spcAft>
                  <a:defRPr>
                    <a:solidFill>
                      <a:schemeClr val="tx1"/>
                    </a:solidFill>
                    <a:latin typeface="Arial" panose="020B0604020202020204" pitchFamily="34" charset="0"/>
                  </a:defRPr>
                </a:lvl6pPr>
                <a:lvl7pPr marL="2971800" indent="-228600" defTabSz="682625" eaLnBrk="0" fontAlgn="base" hangingPunct="0">
                  <a:spcBef>
                    <a:spcPct val="0"/>
                  </a:spcBef>
                  <a:spcAft>
                    <a:spcPct val="0"/>
                  </a:spcAft>
                  <a:defRPr>
                    <a:solidFill>
                      <a:schemeClr val="tx1"/>
                    </a:solidFill>
                    <a:latin typeface="Arial" panose="020B0604020202020204" pitchFamily="34" charset="0"/>
                  </a:defRPr>
                </a:lvl7pPr>
                <a:lvl8pPr marL="3429000" indent="-228600" defTabSz="682625" eaLnBrk="0" fontAlgn="base" hangingPunct="0">
                  <a:spcBef>
                    <a:spcPct val="0"/>
                  </a:spcBef>
                  <a:spcAft>
                    <a:spcPct val="0"/>
                  </a:spcAft>
                  <a:defRPr>
                    <a:solidFill>
                      <a:schemeClr val="tx1"/>
                    </a:solidFill>
                    <a:latin typeface="Arial" panose="020B0604020202020204" pitchFamily="34" charset="0"/>
                  </a:defRPr>
                </a:lvl8pPr>
                <a:lvl9pPr marL="3886200" indent="-228600" defTabSz="682625" eaLnBrk="0" fontAlgn="base" hangingPunct="0">
                  <a:spcBef>
                    <a:spcPct val="0"/>
                  </a:spcBef>
                  <a:spcAft>
                    <a:spcPct val="0"/>
                  </a:spcAft>
                  <a:defRPr>
                    <a:solidFill>
                      <a:schemeClr val="tx1"/>
                    </a:solidFill>
                    <a:latin typeface="Arial" panose="020B0604020202020204" pitchFamily="34" charset="0"/>
                  </a:defRPr>
                </a:lvl9pPr>
              </a:lstStyle>
              <a:p>
                <a:pPr>
                  <a:lnSpc>
                    <a:spcPct val="150000"/>
                  </a:lnSpc>
                  <a:buSzPct val="100000"/>
                  <a:buFontTx/>
                  <a:buChar char="•"/>
                </a:pPr>
                <a:r>
                  <a:rPr lang="en-GB" altLang="en-US" sz="1400">
                    <a:solidFill>
                      <a:srgbClr val="0000FF"/>
                    </a:solidFill>
                    <a:latin typeface="Times New Roman" panose="02020603050405020304" pitchFamily="18" charset="0"/>
                    <a:cs typeface="Times New Roman" panose="02020603050405020304" pitchFamily="18" charset="0"/>
                  </a:rPr>
                  <a:t> Mức độ tự chủ và hợp nhất</a:t>
                </a:r>
              </a:p>
              <a:p>
                <a:pPr>
                  <a:lnSpc>
                    <a:spcPct val="150000"/>
                  </a:lnSpc>
                  <a:buSzPct val="100000"/>
                  <a:buFontTx/>
                  <a:buChar char="•"/>
                </a:pPr>
                <a:r>
                  <a:rPr lang="en-GB" altLang="en-US" sz="1400">
                    <a:solidFill>
                      <a:srgbClr val="0000FF"/>
                    </a:solidFill>
                    <a:latin typeface="Times New Roman" panose="02020603050405020304" pitchFamily="18" charset="0"/>
                    <a:cs typeface="Times New Roman" panose="02020603050405020304" pitchFamily="18" charset="0"/>
                  </a:rPr>
                  <a:t> Các hệ thống và cấu trúc tcầu</a:t>
                </a:r>
              </a:p>
              <a:p>
                <a:pPr>
                  <a:lnSpc>
                    <a:spcPct val="150000"/>
                  </a:lnSpc>
                  <a:buSzPct val="100000"/>
                  <a:buFontTx/>
                  <a:buChar char="•"/>
                </a:pPr>
                <a:r>
                  <a:rPr lang="en-GB" altLang="en-US" sz="1400">
                    <a:solidFill>
                      <a:srgbClr val="0000FF"/>
                    </a:solidFill>
                    <a:latin typeface="Times New Roman" panose="02020603050405020304" pitchFamily="18" charset="0"/>
                    <a:cs typeface="Times New Roman" panose="02020603050405020304" pitchFamily="18" charset="0"/>
                  </a:rPr>
                  <a:t> Tổ chức nhân sự toàn cầu</a:t>
                </a:r>
              </a:p>
            </p:txBody>
          </p:sp>
          <p:cxnSp>
            <p:nvCxnSpPr>
              <p:cNvPr id="15387" name="Straight Arrow Connector 2">
                <a:extLst>
                  <a:ext uri="{FF2B5EF4-FFF2-40B4-BE49-F238E27FC236}">
                    <a16:creationId xmlns:a16="http://schemas.microsoft.com/office/drawing/2014/main" id="{6CA1B868-05E6-4CD1-B6BC-DB4A7EDB88D3}"/>
                  </a:ext>
                </a:extLst>
              </p:cNvPr>
              <p:cNvCxnSpPr>
                <a:cxnSpLocks noChangeShapeType="1"/>
              </p:cNvCxnSpPr>
              <p:nvPr/>
            </p:nvCxnSpPr>
            <p:spPr bwMode="auto">
              <a:xfrm flipH="1">
                <a:off x="1209675" y="3068638"/>
                <a:ext cx="3395663" cy="404812"/>
              </a:xfrm>
              <a:prstGeom prst="straightConnector1">
                <a:avLst/>
              </a:prstGeom>
              <a:noFill/>
              <a:ln w="2857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388" name="Straight Arrow Connector 40">
                <a:extLst>
                  <a:ext uri="{FF2B5EF4-FFF2-40B4-BE49-F238E27FC236}">
                    <a16:creationId xmlns:a16="http://schemas.microsoft.com/office/drawing/2014/main" id="{A0223CD7-ADF6-4BF8-9604-77D670AC57F3}"/>
                  </a:ext>
                </a:extLst>
              </p:cNvPr>
              <p:cNvCxnSpPr>
                <a:cxnSpLocks noChangeShapeType="1"/>
              </p:cNvCxnSpPr>
              <p:nvPr/>
            </p:nvCxnSpPr>
            <p:spPr bwMode="auto">
              <a:xfrm>
                <a:off x="4605338" y="3068638"/>
                <a:ext cx="3324225" cy="325437"/>
              </a:xfrm>
              <a:prstGeom prst="straightConnector1">
                <a:avLst/>
              </a:prstGeom>
              <a:noFill/>
              <a:ln w="2857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389" name="Straight Arrow Connector 42">
                <a:extLst>
                  <a:ext uri="{FF2B5EF4-FFF2-40B4-BE49-F238E27FC236}">
                    <a16:creationId xmlns:a16="http://schemas.microsoft.com/office/drawing/2014/main" id="{E5B2EF0A-311E-4978-8ED2-02867025C313}"/>
                  </a:ext>
                </a:extLst>
              </p:cNvPr>
              <p:cNvCxnSpPr>
                <a:cxnSpLocks noChangeShapeType="1"/>
              </p:cNvCxnSpPr>
              <p:nvPr/>
            </p:nvCxnSpPr>
            <p:spPr bwMode="auto">
              <a:xfrm>
                <a:off x="4605338" y="3068638"/>
                <a:ext cx="992187" cy="461962"/>
              </a:xfrm>
              <a:prstGeom prst="straightConnector1">
                <a:avLst/>
              </a:prstGeom>
              <a:noFill/>
              <a:ln w="2857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390" name="Straight Arrow Connector 44">
                <a:extLst>
                  <a:ext uri="{FF2B5EF4-FFF2-40B4-BE49-F238E27FC236}">
                    <a16:creationId xmlns:a16="http://schemas.microsoft.com/office/drawing/2014/main" id="{CEB087C6-3EBD-4C7F-99B7-77CC634EBE32}"/>
                  </a:ext>
                </a:extLst>
              </p:cNvPr>
              <p:cNvCxnSpPr>
                <a:cxnSpLocks noChangeShapeType="1"/>
              </p:cNvCxnSpPr>
              <p:nvPr/>
            </p:nvCxnSpPr>
            <p:spPr bwMode="auto">
              <a:xfrm flipH="1">
                <a:off x="3305175" y="3068638"/>
                <a:ext cx="1300163" cy="438150"/>
              </a:xfrm>
              <a:prstGeom prst="straightConnector1">
                <a:avLst/>
              </a:prstGeom>
              <a:noFill/>
              <a:ln w="2857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391" name="Line 17">
                <a:extLst>
                  <a:ext uri="{FF2B5EF4-FFF2-40B4-BE49-F238E27FC236}">
                    <a16:creationId xmlns:a16="http://schemas.microsoft.com/office/drawing/2014/main" id="{2A2A5167-DC20-4D83-BDE5-935E81AFA6E7}"/>
                  </a:ext>
                </a:extLst>
              </p:cNvPr>
              <p:cNvSpPr>
                <a:spLocks noChangeShapeType="1"/>
              </p:cNvSpPr>
              <p:nvPr/>
            </p:nvSpPr>
            <p:spPr bwMode="auto">
              <a:xfrm>
                <a:off x="4543652" y="1704975"/>
                <a:ext cx="0" cy="252413"/>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sp>
        <p:nvSpPr>
          <p:cNvPr id="33" name="Rectangle 3">
            <a:extLst>
              <a:ext uri="{FF2B5EF4-FFF2-40B4-BE49-F238E27FC236}">
                <a16:creationId xmlns:a16="http://schemas.microsoft.com/office/drawing/2014/main" id="{0CDE3DD4-39E5-404B-81E7-AB9235210BE4}"/>
              </a:ext>
            </a:extLst>
          </p:cNvPr>
          <p:cNvSpPr>
            <a:spLocks noChangeArrowheads="1"/>
          </p:cNvSpPr>
          <p:nvPr/>
        </p:nvSpPr>
        <p:spPr bwMode="auto">
          <a:xfrm>
            <a:off x="1972872" y="629472"/>
            <a:ext cx="9132426" cy="459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5.1. </a:t>
            </a:r>
            <a:r>
              <a:rPr lang="en-US" altLang="en-US" sz="2400" b="1" dirty="0" err="1">
                <a:latin typeface="Times New Roman" panose="02020603050405020304" pitchFamily="18" charset="0"/>
                <a:cs typeface="Times New Roman" panose="02020603050405020304" pitchFamily="18" charset="0"/>
              </a:rPr>
              <a:t>Mô</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hình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và</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quy</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trình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hoạch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định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chiến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lược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tổng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quát</a:t>
            </a:r>
            <a:endParaRPr lang="en-US" altLang="en-US" sz="2400" b="1" dirty="0">
              <a:latin typeface="Times New Roman" panose="02020603050405020304" pitchFamily="18" charset="0"/>
              <a:cs typeface="Times New Roman" panose="02020603050405020304" pitchFamily="18" charset="0"/>
            </a:endParaRPr>
          </a:p>
        </p:txBody>
      </p:sp>
      <p:sp>
        <p:nvSpPr>
          <p:cNvPr id="32" name="Slide Number Placeholder 3">
            <a:extLst>
              <a:ext uri="{FF2B5EF4-FFF2-40B4-BE49-F238E27FC236}">
                <a16:creationId xmlns:a16="http://schemas.microsoft.com/office/drawing/2014/main" id="{06032DA4-A3F7-4AEF-B8A8-CB6DCC6F3B03}"/>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66</a:t>
            </a:fld>
            <a:endParaRPr lang="en-US" altLang="en-US" sz="1200"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a:extLst>
              <a:ext uri="{FF2B5EF4-FFF2-40B4-BE49-F238E27FC236}">
                <a16:creationId xmlns:a16="http://schemas.microsoft.com/office/drawing/2014/main" id="{6E1D9381-A33C-40C2-A2AD-4685A42A1272}"/>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AD49ADF-1BD9-4E1C-B0FF-C88C7792AD5D}" type="slidenum">
              <a:rPr lang="en-US" altLang="en-US" smtClean="0">
                <a:solidFill>
                  <a:srgbClr val="FFFFFF"/>
                </a:solidFill>
                <a:latin typeface="Rockwell" panose="02060603020205020403" pitchFamily="18" charset="0"/>
              </a:rPr>
              <a:pPr/>
              <a:t>67</a:t>
            </a:fld>
            <a:endParaRPr lang="en-US" altLang="en-US">
              <a:solidFill>
                <a:srgbClr val="FFFFFF"/>
              </a:solidFill>
              <a:latin typeface="Rockwell" panose="02060603020205020403" pitchFamily="18" charset="0"/>
            </a:endParaRPr>
          </a:p>
        </p:txBody>
      </p:sp>
      <p:sp>
        <p:nvSpPr>
          <p:cNvPr id="16388" name="Rectangle 3">
            <a:extLst>
              <a:ext uri="{FF2B5EF4-FFF2-40B4-BE49-F238E27FC236}">
                <a16:creationId xmlns:a16="http://schemas.microsoft.com/office/drawing/2014/main" id="{1B44CCD9-4614-4007-97FD-02CC11B01B25}"/>
              </a:ext>
            </a:extLst>
          </p:cNvPr>
          <p:cNvSpPr>
            <a:spLocks noChangeArrowheads="1"/>
          </p:cNvSpPr>
          <p:nvPr/>
        </p:nvSpPr>
        <p:spPr bwMode="auto">
          <a:xfrm>
            <a:off x="1945591" y="860683"/>
            <a:ext cx="9002712" cy="459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5.1.1. </a:t>
            </a:r>
            <a:r>
              <a:rPr lang="en-US" altLang="en-US" sz="2400" b="1" dirty="0" err="1">
                <a:latin typeface="Times New Roman" panose="02020603050405020304" pitchFamily="18" charset="0"/>
                <a:cs typeface="Times New Roman" panose="02020603050405020304" pitchFamily="18" charset="0"/>
              </a:rPr>
              <a:t>Nội</a:t>
            </a:r>
            <a:r>
              <a:rPr lang="en-US" altLang="en-US" sz="2400" b="1" dirty="0">
                <a:latin typeface="Times New Roman" panose="02020603050405020304" pitchFamily="18" charset="0"/>
                <a:cs typeface="Times New Roman" panose="02020603050405020304" pitchFamily="18" charset="0"/>
              </a:rPr>
              <a:t> dung </a:t>
            </a:r>
            <a:r>
              <a:rPr lang="en-US" altLang="en-US" sz="2400" b="1" dirty="0" err="1">
                <a:latin typeface="Times New Roman" panose="02020603050405020304" pitchFamily="18" charset="0"/>
                <a:cs typeface="Times New Roman" panose="02020603050405020304" pitchFamily="18" charset="0"/>
              </a:rPr>
              <a:t>quy</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trình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hoạch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định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chiến</a:t>
            </a:r>
            <a:r>
              <a:rPr lang="en-US" altLang="en-US" sz="2400" b="1" dirty="0">
                <a:latin typeface="Times New Roman" panose="02020603050405020304" pitchFamily="18" charset="0"/>
                <a:cs typeface="Times New Roman" panose="02020603050405020304" pitchFamily="18" charset="0"/>
              </a:rPr>
              <a:t> l</a:t>
            </a:r>
            <a:r>
              <a:rPr lang="vi-VN" altLang="en-US" sz="2400" b="1" dirty="0">
                <a:latin typeface="Times New Roman" panose="02020603050405020304" pitchFamily="18" charset="0"/>
                <a:cs typeface="Times New Roman" panose="02020603050405020304" pitchFamily="18" charset="0"/>
              </a:rPr>
              <a:t>ược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tổng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quát</a:t>
            </a:r>
            <a:endParaRPr lang="en-US" altLang="en-US" sz="2400" b="1" dirty="0">
              <a:latin typeface="Times New Roman" panose="02020603050405020304" pitchFamily="18" charset="0"/>
              <a:cs typeface="Times New Roman" panose="02020603050405020304" pitchFamily="18" charset="0"/>
            </a:endParaRPr>
          </a:p>
        </p:txBody>
      </p:sp>
      <p:sp>
        <p:nvSpPr>
          <p:cNvPr id="5" name="Content Placeholder 5">
            <a:extLst>
              <a:ext uri="{FF2B5EF4-FFF2-40B4-BE49-F238E27FC236}">
                <a16:creationId xmlns:a16="http://schemas.microsoft.com/office/drawing/2014/main" id="{3AED4D91-7F11-470C-A7ED-7BFEA97B95A8}"/>
              </a:ext>
            </a:extLst>
          </p:cNvPr>
          <p:cNvSpPr txBox="1">
            <a:spLocks/>
          </p:cNvSpPr>
          <p:nvPr/>
        </p:nvSpPr>
        <p:spPr>
          <a:xfrm>
            <a:off x="1576136" y="1465985"/>
            <a:ext cx="9277601" cy="501675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300"/>
              </a:spcAft>
              <a:buFont typeface="Wingdings" panose="05000000000000000000" pitchFamily="2" charset="2"/>
              <a:buNone/>
              <a:defRPr/>
            </a:pPr>
            <a:r>
              <a:rPr lang="en-US" altLang="en-US" b="1" dirty="0">
                <a:solidFill>
                  <a:srgbClr val="FF0000"/>
                </a:solidFill>
                <a:latin typeface="Times New Roman" panose="02020603050405020304" pitchFamily="18" charset="0"/>
                <a:cs typeface="Times New Roman" panose="02020603050405020304" pitchFamily="18" charset="0"/>
              </a:rPr>
              <a:t>(1)- </a:t>
            </a:r>
            <a:r>
              <a:rPr lang="en-US" altLang="en-US" b="1" dirty="0" err="1">
                <a:solidFill>
                  <a:srgbClr val="FF0000"/>
                </a:solidFill>
                <a:latin typeface="Times New Roman" panose="02020603050405020304" pitchFamily="18" charset="0"/>
                <a:cs typeface="Times New Roman" panose="02020603050405020304" pitchFamily="18" charset="0"/>
              </a:rPr>
              <a:t>Xác</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định</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tầm</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nhìn</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chiến</a:t>
            </a:r>
            <a:r>
              <a:rPr lang="en-US" altLang="en-US" b="1" dirty="0">
                <a:solidFill>
                  <a:srgbClr val="FF0000"/>
                </a:solidFill>
                <a:latin typeface="Times New Roman" panose="02020603050405020304" pitchFamily="18" charset="0"/>
                <a:cs typeface="Times New Roman" panose="02020603050405020304" pitchFamily="18" charset="0"/>
              </a:rPr>
              <a:t> l</a:t>
            </a:r>
            <a:r>
              <a:rPr lang="vi-VN" altLang="en-US" b="1" dirty="0">
                <a:solidFill>
                  <a:srgbClr val="FF0000"/>
                </a:solidFill>
                <a:latin typeface="Times New Roman" panose="02020603050405020304" pitchFamily="18" charset="0"/>
                <a:cs typeface="Times New Roman" panose="02020603050405020304" pitchFamily="18" charset="0"/>
              </a:rPr>
              <a:t>ược</a:t>
            </a:r>
            <a:r>
              <a:rPr lang="en-US" altLang="en-US" b="1" dirty="0">
                <a:solidFill>
                  <a:srgbClr val="FF0000"/>
                </a:solidFill>
                <a:latin typeface="Times New Roman" panose="02020603050405020304" pitchFamily="18" charset="0"/>
                <a:cs typeface="Times New Roman" panose="02020603050405020304" pitchFamily="18" charset="0"/>
              </a:rPr>
              <a:t>:</a:t>
            </a:r>
          </a:p>
          <a:p>
            <a:pPr>
              <a:lnSpc>
                <a:spcPct val="100000"/>
              </a:lnSpc>
              <a:spcBef>
                <a:spcPts val="300"/>
              </a:spcBef>
              <a:spcAft>
                <a:spcPts val="300"/>
              </a:spcAft>
              <a:buFont typeface="Wingdings" panose="05000000000000000000" pitchFamily="2" charset="2"/>
              <a:buChar char="q"/>
              <a:defRPr/>
            </a:pP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Khái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niệm</a:t>
            </a:r>
            <a:r>
              <a:rPr lang="en-US" altLang="en-US" sz="2400" b="1"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một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định</a:t>
            </a:r>
            <a:r>
              <a:rPr lang="en-US" altLang="en-US" sz="2200" dirty="0">
                <a:latin typeface="Times New Roman" panose="02020603050405020304" pitchFamily="18" charset="0"/>
                <a:cs typeface="Times New Roman" panose="02020603050405020304" pitchFamily="18" charset="0"/>
              </a:rPr>
              <a:t> h</a:t>
            </a:r>
            <a:r>
              <a:rPr lang="vi-VN" altLang="en-US" sz="2200" dirty="0">
                <a:latin typeface="Times New Roman" panose="02020603050405020304" pitchFamily="18" charset="0"/>
                <a:cs typeface="Times New Roman" panose="02020603050405020304" pitchFamily="18" charset="0"/>
              </a:rPr>
              <a:t>ướng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cho</a:t>
            </a:r>
            <a:r>
              <a:rPr lang="en-US" altLang="en-US" sz="2200" dirty="0">
                <a:latin typeface="Times New Roman" panose="02020603050405020304" pitchFamily="18" charset="0"/>
                <a:cs typeface="Times New Roman" panose="02020603050405020304" pitchFamily="18" charset="0"/>
              </a:rPr>
              <a:t> t</a:t>
            </a:r>
            <a:r>
              <a:rPr lang="vi-VN" altLang="en-US" sz="2200" dirty="0">
                <a:latin typeface="Times New Roman" panose="02020603050405020304" pitchFamily="18" charset="0"/>
                <a:cs typeface="Times New Roman" panose="02020603050405020304" pitchFamily="18" charset="0"/>
              </a:rPr>
              <a:t>ươn</a:t>
            </a:r>
            <a:r>
              <a:rPr lang="en-US" altLang="en-US" sz="2200" dirty="0">
                <a:latin typeface="Times New Roman" panose="02020603050405020304" pitchFamily="18" charset="0"/>
                <a:cs typeface="Times New Roman" panose="02020603050405020304" pitchFamily="18" charset="0"/>
              </a:rPr>
              <a:t>g </a:t>
            </a:r>
            <a:r>
              <a:rPr lang="en-US" altLang="en-US" sz="2200" dirty="0" err="1">
                <a:latin typeface="Times New Roman" panose="02020603050405020304" pitchFamily="18" charset="0"/>
                <a:cs typeface="Times New Roman" panose="02020603050405020304" pitchFamily="18" charset="0"/>
              </a:rPr>
              <a:t>lai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một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khát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vọng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của</a:t>
            </a:r>
            <a:r>
              <a:rPr lang="en-US" altLang="en-US" sz="2200" dirty="0">
                <a:latin typeface="Times New Roman" panose="02020603050405020304" pitchFamily="18" charset="0"/>
                <a:cs typeface="Times New Roman" panose="02020603050405020304" pitchFamily="18" charset="0"/>
              </a:rPr>
              <a:t> DN </a:t>
            </a:r>
            <a:r>
              <a:rPr lang="en-US" altLang="en-US" sz="2200" dirty="0" err="1">
                <a:latin typeface="Times New Roman" panose="02020603050405020304" pitchFamily="18" charset="0"/>
                <a:cs typeface="Times New Roman" panose="02020603050405020304" pitchFamily="18" charset="0"/>
              </a:rPr>
              <a:t>về</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những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điều</a:t>
            </a:r>
            <a:r>
              <a:rPr lang="en-US" altLang="en-US" sz="2200" dirty="0">
                <a:latin typeface="Times New Roman" panose="02020603050405020304" pitchFamily="18" charset="0"/>
                <a:cs typeface="Times New Roman" panose="02020603050405020304" pitchFamily="18" charset="0"/>
              </a:rPr>
              <a:t> DN </a:t>
            </a:r>
            <a:r>
              <a:rPr lang="en-US" altLang="en-US" sz="2200" dirty="0" err="1">
                <a:latin typeface="Times New Roman" panose="02020603050405020304" pitchFamily="18" charset="0"/>
                <a:cs typeface="Times New Roman" panose="02020603050405020304" pitchFamily="18" charset="0"/>
              </a:rPr>
              <a:t>mong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muốn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đạt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tới</a:t>
            </a:r>
            <a:endParaRPr lang="en-US" altLang="en-US" sz="2200" dirty="0">
              <a:latin typeface="Times New Roman" panose="02020603050405020304" pitchFamily="18" charset="0"/>
              <a:cs typeface="Times New Roman" panose="02020603050405020304" pitchFamily="18" charset="0"/>
            </a:endParaRPr>
          </a:p>
          <a:p>
            <a:pPr>
              <a:lnSpc>
                <a:spcPct val="100000"/>
              </a:lnSpc>
              <a:spcBef>
                <a:spcPts val="300"/>
              </a:spcBef>
              <a:spcAft>
                <a:spcPts val="300"/>
              </a:spcAft>
              <a:buFont typeface="Wingdings" panose="05000000000000000000" pitchFamily="2" charset="2"/>
              <a:buChar char="q"/>
              <a:defRPr/>
            </a:pP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Vai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trò</a:t>
            </a:r>
            <a:r>
              <a:rPr lang="en-US" altLang="en-US" sz="2400" b="1" dirty="0">
                <a:latin typeface="Times New Roman" panose="02020603050405020304" pitchFamily="18" charset="0"/>
                <a:cs typeface="Times New Roman" panose="02020603050405020304" pitchFamily="18" charset="0"/>
              </a:rPr>
              <a:t>:</a:t>
            </a:r>
          </a:p>
          <a:p>
            <a:pPr lvl="1">
              <a:lnSpc>
                <a:spcPct val="100000"/>
              </a:lnSpc>
              <a:spcBef>
                <a:spcPts val="300"/>
              </a:spcBef>
              <a:spcAft>
                <a:spcPts val="300"/>
              </a:spcAft>
              <a:defRPr/>
            </a:pPr>
            <a:r>
              <a:rPr lang="en-US" altLang="en-US" sz="2200" dirty="0" err="1">
                <a:latin typeface="Times New Roman" panose="02020603050405020304" pitchFamily="18" charset="0"/>
                <a:cs typeface="Times New Roman" panose="02020603050405020304" pitchFamily="18" charset="0"/>
              </a:rPr>
              <a:t>Trả</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lời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câu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hỏi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Doanh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nghiệp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sẽ</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đâu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về</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đâu</a:t>
            </a:r>
            <a:r>
              <a:rPr lang="en-US" altLang="en-US" sz="2200" dirty="0">
                <a:latin typeface="Times New Roman" panose="02020603050405020304" pitchFamily="18" charset="0"/>
                <a:cs typeface="Times New Roman" panose="02020603050405020304" pitchFamily="18" charset="0"/>
              </a:rPr>
              <a:t>?”</a:t>
            </a:r>
          </a:p>
          <a:p>
            <a:pPr lvl="1">
              <a:lnSpc>
                <a:spcPct val="100000"/>
              </a:lnSpc>
              <a:spcBef>
                <a:spcPts val="300"/>
              </a:spcBef>
              <a:spcAft>
                <a:spcPts val="300"/>
              </a:spcAft>
              <a:defRPr/>
            </a:pP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Là</a:t>
            </a:r>
            <a:r>
              <a:rPr lang="en-US" altLang="en-US" sz="2200" dirty="0">
                <a:latin typeface="Times New Roman" panose="02020603050405020304" pitchFamily="18" charset="0"/>
                <a:cs typeface="Times New Roman" panose="02020603050405020304" pitchFamily="18" charset="0"/>
              </a:rPr>
              <a:t> c</a:t>
            </a:r>
            <a:r>
              <a:rPr lang="vi-VN" altLang="en-US" sz="2200" dirty="0">
                <a:latin typeface="Times New Roman" panose="02020603050405020304" pitchFamily="18" charset="0"/>
                <a:cs typeface="Times New Roman" panose="02020603050405020304" pitchFamily="18" charset="0"/>
              </a:rPr>
              <a:t>ơ</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sở</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phát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triển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bền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vững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của</a:t>
            </a:r>
            <a:r>
              <a:rPr lang="en-US" altLang="en-US" sz="2200" dirty="0">
                <a:latin typeface="Times New Roman" panose="02020603050405020304" pitchFamily="18" charset="0"/>
                <a:cs typeface="Times New Roman" panose="02020603050405020304" pitchFamily="18" charset="0"/>
              </a:rPr>
              <a:t> DN</a:t>
            </a:r>
          </a:p>
          <a:p>
            <a:pPr lvl="1">
              <a:lnSpc>
                <a:spcPct val="100000"/>
              </a:lnSpc>
              <a:spcBef>
                <a:spcPts val="300"/>
              </a:spcBef>
              <a:spcAft>
                <a:spcPts val="300"/>
              </a:spcAft>
              <a:defRPr/>
            </a:pPr>
            <a:r>
              <a:rPr lang="en-US" altLang="en-US" sz="2200" dirty="0" err="1">
                <a:latin typeface="Times New Roman" panose="02020603050405020304" pitchFamily="18" charset="0"/>
                <a:cs typeface="Times New Roman" panose="02020603050405020304" pitchFamily="18" charset="0"/>
              </a:rPr>
              <a:t>Là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tôn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chỉ</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định</a:t>
            </a:r>
            <a:r>
              <a:rPr lang="en-US" altLang="en-US" sz="2200" dirty="0">
                <a:latin typeface="Times New Roman" panose="02020603050405020304" pitchFamily="18" charset="0"/>
                <a:cs typeface="Times New Roman" panose="02020603050405020304" pitchFamily="18" charset="0"/>
              </a:rPr>
              <a:t> h</a:t>
            </a:r>
            <a:r>
              <a:rPr lang="vi-VN" altLang="en-US" sz="2200" dirty="0">
                <a:latin typeface="Times New Roman" panose="02020603050405020304" pitchFamily="18" charset="0"/>
                <a:cs typeface="Times New Roman" panose="02020603050405020304" pitchFamily="18" charset="0"/>
              </a:rPr>
              <a:t>ướng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của</a:t>
            </a:r>
            <a:r>
              <a:rPr lang="en-US" altLang="en-US" sz="2200" dirty="0">
                <a:latin typeface="Times New Roman" panose="02020603050405020304" pitchFamily="18" charset="0"/>
                <a:cs typeface="Times New Roman" panose="02020603050405020304" pitchFamily="18" charset="0"/>
              </a:rPr>
              <a:t> DN</a:t>
            </a:r>
          </a:p>
          <a:p>
            <a:pPr>
              <a:lnSpc>
                <a:spcPct val="100000"/>
              </a:lnSpc>
              <a:spcBef>
                <a:spcPts val="300"/>
              </a:spcBef>
              <a:spcAft>
                <a:spcPts val="300"/>
              </a:spcAft>
              <a:buFont typeface="Wingdings" panose="05000000000000000000" pitchFamily="2" charset="2"/>
              <a:buChar char="q"/>
              <a:defRPr/>
            </a:pPr>
            <a:r>
              <a:rPr lang="en-US" altLang="en-US" sz="2400" b="1" dirty="0" err="1">
                <a:latin typeface="Times New Roman" panose="02020603050405020304" pitchFamily="18" charset="0"/>
                <a:cs typeface="Times New Roman" panose="02020603050405020304" pitchFamily="18" charset="0"/>
              </a:rPr>
              <a:t>Giá</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trị</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nền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tảng</a:t>
            </a:r>
            <a:r>
              <a:rPr lang="en-US" altLang="en-US" sz="2400" b="1"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đảm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bảo</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mang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lại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giá</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trị</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cho</a:t>
            </a:r>
            <a:r>
              <a:rPr lang="en-US" altLang="en-US" sz="2400" dirty="0">
                <a:latin typeface="Times New Roman" panose="02020603050405020304" pitchFamily="18" charset="0"/>
                <a:cs typeface="Times New Roman" panose="02020603050405020304" pitchFamily="18" charset="0"/>
              </a:rPr>
              <a:t>:</a:t>
            </a:r>
          </a:p>
          <a:p>
            <a:pPr lvl="1">
              <a:lnSpc>
                <a:spcPct val="100000"/>
              </a:lnSpc>
              <a:spcBef>
                <a:spcPts val="300"/>
              </a:spcBef>
              <a:spcAft>
                <a:spcPts val="300"/>
              </a:spcAft>
              <a:defRPr/>
            </a:pPr>
            <a:r>
              <a:rPr lang="en-US" altLang="en-US" sz="2200" dirty="0" err="1">
                <a:latin typeface="Times New Roman" panose="02020603050405020304" pitchFamily="18" charset="0"/>
                <a:cs typeface="Times New Roman" panose="02020603050405020304" pitchFamily="18" charset="0"/>
              </a:rPr>
              <a:t>Khách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hàng</a:t>
            </a:r>
            <a:endParaRPr lang="en-US" altLang="en-US" sz="2200" dirty="0">
              <a:latin typeface="Times New Roman" panose="02020603050405020304" pitchFamily="18" charset="0"/>
              <a:cs typeface="Times New Roman" panose="02020603050405020304" pitchFamily="18" charset="0"/>
            </a:endParaRPr>
          </a:p>
          <a:p>
            <a:pPr lvl="1">
              <a:lnSpc>
                <a:spcPct val="100000"/>
              </a:lnSpc>
              <a:spcBef>
                <a:spcPts val="300"/>
              </a:spcBef>
              <a:spcAft>
                <a:spcPts val="300"/>
              </a:spcAft>
              <a:defRPr/>
            </a:pPr>
            <a:r>
              <a:rPr lang="en-US" altLang="en-US" sz="2200" dirty="0" err="1">
                <a:latin typeface="Times New Roman" panose="02020603050405020304" pitchFamily="18" charset="0"/>
                <a:cs typeface="Times New Roman" panose="02020603050405020304" pitchFamily="18" charset="0"/>
              </a:rPr>
              <a:t>Cổ</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đông</a:t>
            </a:r>
            <a:endParaRPr lang="en-US" altLang="en-US" sz="2200" dirty="0">
              <a:latin typeface="Times New Roman" panose="02020603050405020304" pitchFamily="18" charset="0"/>
              <a:cs typeface="Times New Roman" panose="02020603050405020304" pitchFamily="18" charset="0"/>
            </a:endParaRPr>
          </a:p>
          <a:p>
            <a:pPr lvl="1">
              <a:lnSpc>
                <a:spcPct val="100000"/>
              </a:lnSpc>
              <a:spcBef>
                <a:spcPts val="300"/>
              </a:spcBef>
              <a:spcAft>
                <a:spcPts val="300"/>
              </a:spcAft>
              <a:defRPr/>
            </a:pPr>
            <a:r>
              <a:rPr lang="en-US" altLang="en-US" sz="2200" dirty="0">
                <a:latin typeface="Times New Roman" panose="02020603050405020304" pitchFamily="18" charset="0"/>
                <a:cs typeface="Times New Roman" panose="02020603050405020304" pitchFamily="18" charset="0"/>
              </a:rPr>
              <a:t>Ng</a:t>
            </a:r>
            <a:r>
              <a:rPr lang="vi-VN" altLang="en-US" sz="2200" dirty="0">
                <a:latin typeface="Times New Roman" panose="02020603050405020304" pitchFamily="18" charset="0"/>
                <a:cs typeface="Times New Roman" panose="02020603050405020304" pitchFamily="18" charset="0"/>
              </a:rPr>
              <a:t>ườ</a:t>
            </a:r>
            <a:r>
              <a:rPr lang="en-US" altLang="en-US" sz="2200" dirty="0" err="1">
                <a:latin typeface="Times New Roman" panose="02020603050405020304" pitchFamily="18" charset="0"/>
                <a:cs typeface="Times New Roman" panose="02020603050405020304" pitchFamily="18" charset="0"/>
              </a:rPr>
              <a:t>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lao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động</a:t>
            </a:r>
            <a:endParaRPr lang="en-US" altLang="en-US" sz="2200" dirty="0">
              <a:latin typeface="Times New Roman" panose="02020603050405020304" pitchFamily="18" charset="0"/>
              <a:cs typeface="Times New Roman" panose="02020603050405020304" pitchFamily="18" charset="0"/>
            </a:endParaRPr>
          </a:p>
          <a:p>
            <a:pPr lvl="1">
              <a:lnSpc>
                <a:spcPct val="100000"/>
              </a:lnSpc>
              <a:spcBef>
                <a:spcPts val="300"/>
              </a:spcBef>
              <a:spcAft>
                <a:spcPts val="300"/>
              </a:spcAft>
              <a:defRPr/>
            </a:pPr>
            <a:r>
              <a:rPr lang="en-US" altLang="en-US" sz="2200" dirty="0" err="1">
                <a:latin typeface="Times New Roman" panose="02020603050405020304" pitchFamily="18" charset="0"/>
                <a:cs typeface="Times New Roman" panose="02020603050405020304" pitchFamily="18" charset="0"/>
              </a:rPr>
              <a:t>Các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bên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liên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quan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khác</a:t>
            </a:r>
            <a:endParaRPr lang="en-US" altLang="en-US" sz="2200"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7B57C4D4-5DD8-422D-AAB8-3622CF9DB908}"/>
              </a:ext>
            </a:extLst>
          </p:cNvPr>
          <p:cNvSpPr txBox="1">
            <a:spLocks/>
          </p:cNvSpPr>
          <p:nvPr/>
        </p:nvSpPr>
        <p:spPr>
          <a:xfrm>
            <a:off x="8763000" y="6360701"/>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67</a:t>
            </a:fld>
            <a:endParaRPr lang="en-US" alt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500"/>
                                        <p:tgtEl>
                                          <p:spTgt spid="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fade">
                                      <p:cBhvr>
                                        <p:cTn id="31" dur="500"/>
                                        <p:tgtEl>
                                          <p:spTgt spid="5">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xEl>
                                              <p:pRg st="7" end="7"/>
                                            </p:txEl>
                                          </p:spTgt>
                                        </p:tgtEl>
                                        <p:attrNameLst>
                                          <p:attrName>style.visibility</p:attrName>
                                        </p:attrNameLst>
                                      </p:cBhvr>
                                      <p:to>
                                        <p:strVal val="visible"/>
                                      </p:to>
                                    </p:set>
                                    <p:animEffect transition="in" filter="fade">
                                      <p:cBhvr>
                                        <p:cTn id="34" dur="500"/>
                                        <p:tgtEl>
                                          <p:spTgt spid="5">
                                            <p:txEl>
                                              <p:pRg st="7" end="7"/>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Effect transition="in" filter="fade">
                                      <p:cBhvr>
                                        <p:cTn id="37" dur="500"/>
                                        <p:tgtEl>
                                          <p:spTgt spid="5">
                                            <p:txEl>
                                              <p:pRg st="8" end="8"/>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
                                            <p:txEl>
                                              <p:pRg st="9" end="9"/>
                                            </p:txEl>
                                          </p:spTgt>
                                        </p:tgtEl>
                                        <p:attrNameLst>
                                          <p:attrName>style.visibility</p:attrName>
                                        </p:attrNameLst>
                                      </p:cBhvr>
                                      <p:to>
                                        <p:strVal val="visible"/>
                                      </p:to>
                                    </p:set>
                                    <p:animEffect transition="in" filter="fade">
                                      <p:cBhvr>
                                        <p:cTn id="40" dur="500"/>
                                        <p:tgtEl>
                                          <p:spTgt spid="5">
                                            <p:txEl>
                                              <p:pRg st="9" end="9"/>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
                                            <p:txEl>
                                              <p:pRg st="10" end="10"/>
                                            </p:txEl>
                                          </p:spTgt>
                                        </p:tgtEl>
                                        <p:attrNameLst>
                                          <p:attrName>style.visibility</p:attrName>
                                        </p:attrNameLst>
                                      </p:cBhvr>
                                      <p:to>
                                        <p:strVal val="visible"/>
                                      </p:to>
                                    </p:set>
                                    <p:animEffect transition="in" filter="fade">
                                      <p:cBhvr>
                                        <p:cTn id="43"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Slide Number Placeholder 5">
            <a:extLst>
              <a:ext uri="{FF2B5EF4-FFF2-40B4-BE49-F238E27FC236}">
                <a16:creationId xmlns:a16="http://schemas.microsoft.com/office/drawing/2014/main" id="{AD04EA88-F40E-4027-ADF3-2C90932EECB5}"/>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6E95692-2651-41C9-9DB8-A94BD837F66B}" type="slidenum">
              <a:rPr lang="en-US" altLang="en-US" smtClean="0">
                <a:solidFill>
                  <a:srgbClr val="FFFFFF"/>
                </a:solidFill>
                <a:latin typeface="Rockwell" panose="02060603020205020403" pitchFamily="18" charset="0"/>
              </a:rPr>
              <a:pPr/>
              <a:t>68</a:t>
            </a:fld>
            <a:endParaRPr lang="en-US" altLang="en-US">
              <a:solidFill>
                <a:srgbClr val="FFFFFF"/>
              </a:solidFill>
              <a:latin typeface="Rockwell" panose="02060603020205020403" pitchFamily="18" charset="0"/>
            </a:endParaRPr>
          </a:p>
        </p:txBody>
      </p:sp>
      <p:sp>
        <p:nvSpPr>
          <p:cNvPr id="18436" name="Rectangle 3">
            <a:extLst>
              <a:ext uri="{FF2B5EF4-FFF2-40B4-BE49-F238E27FC236}">
                <a16:creationId xmlns:a16="http://schemas.microsoft.com/office/drawing/2014/main" id="{28C888F1-07F9-431A-93BF-685EAE330F98}"/>
              </a:ext>
            </a:extLst>
          </p:cNvPr>
          <p:cNvSpPr>
            <a:spLocks noChangeArrowheads="1"/>
          </p:cNvSpPr>
          <p:nvPr/>
        </p:nvSpPr>
        <p:spPr bwMode="auto">
          <a:xfrm>
            <a:off x="2001838" y="1038513"/>
            <a:ext cx="9055100" cy="459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5.1.1. </a:t>
            </a:r>
            <a:r>
              <a:rPr lang="en-US" altLang="en-US" sz="2400" b="1" dirty="0" err="1">
                <a:latin typeface="Times New Roman" panose="02020603050405020304" pitchFamily="18" charset="0"/>
                <a:cs typeface="Times New Roman" panose="02020603050405020304" pitchFamily="18" charset="0"/>
              </a:rPr>
              <a:t>Nội</a:t>
            </a:r>
            <a:r>
              <a:rPr lang="en-US" altLang="en-US" sz="2400" b="1" dirty="0">
                <a:latin typeface="Times New Roman" panose="02020603050405020304" pitchFamily="18" charset="0"/>
                <a:cs typeface="Times New Roman" panose="02020603050405020304" pitchFamily="18" charset="0"/>
              </a:rPr>
              <a:t> dung </a:t>
            </a:r>
            <a:r>
              <a:rPr lang="en-US" altLang="en-US" sz="2400" b="1" dirty="0" err="1">
                <a:latin typeface="Times New Roman" panose="02020603050405020304" pitchFamily="18" charset="0"/>
                <a:cs typeface="Times New Roman" panose="02020603050405020304" pitchFamily="18" charset="0"/>
              </a:rPr>
              <a:t>quy</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trình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hoạch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định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chiến</a:t>
            </a:r>
            <a:r>
              <a:rPr lang="en-US" altLang="en-US" sz="2400" b="1" dirty="0">
                <a:latin typeface="Times New Roman" panose="02020603050405020304" pitchFamily="18" charset="0"/>
                <a:cs typeface="Times New Roman" panose="02020603050405020304" pitchFamily="18" charset="0"/>
              </a:rPr>
              <a:t> l</a:t>
            </a:r>
            <a:r>
              <a:rPr lang="vi-VN" altLang="en-US" sz="2400" b="1" dirty="0">
                <a:latin typeface="Times New Roman" panose="02020603050405020304" pitchFamily="18" charset="0"/>
                <a:cs typeface="Times New Roman" panose="02020603050405020304" pitchFamily="18" charset="0"/>
              </a:rPr>
              <a:t>ược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tổng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quát</a:t>
            </a:r>
            <a:endParaRPr lang="en-US" altLang="en-US" sz="2400" b="1" dirty="0">
              <a:latin typeface="Times New Roman" panose="02020603050405020304" pitchFamily="18" charset="0"/>
              <a:cs typeface="Times New Roman" panose="02020603050405020304" pitchFamily="18" charset="0"/>
            </a:endParaRPr>
          </a:p>
        </p:txBody>
      </p:sp>
      <p:sp>
        <p:nvSpPr>
          <p:cNvPr id="6" name="Content Placeholder 5">
            <a:extLst>
              <a:ext uri="{FF2B5EF4-FFF2-40B4-BE49-F238E27FC236}">
                <a16:creationId xmlns:a16="http://schemas.microsoft.com/office/drawing/2014/main" id="{9B2E44AC-9648-43C3-ABBC-D53B10FFCE7B}"/>
              </a:ext>
            </a:extLst>
          </p:cNvPr>
          <p:cNvSpPr txBox="1">
            <a:spLocks/>
          </p:cNvSpPr>
          <p:nvPr/>
        </p:nvSpPr>
        <p:spPr>
          <a:xfrm>
            <a:off x="1568450" y="1753755"/>
            <a:ext cx="9055100" cy="4065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300"/>
              </a:spcAft>
              <a:buFont typeface="Wingdings" panose="05000000000000000000" pitchFamily="2" charset="2"/>
              <a:buNone/>
              <a:defRPr/>
            </a:pPr>
            <a:r>
              <a:rPr lang="en-US" altLang="en-US" b="1" dirty="0">
                <a:solidFill>
                  <a:srgbClr val="FF0000"/>
                </a:solidFill>
                <a:latin typeface="Times New Roman" panose="02020603050405020304" pitchFamily="18" charset="0"/>
                <a:cs typeface="Times New Roman" panose="02020603050405020304" pitchFamily="18" charset="0"/>
              </a:rPr>
              <a:t>(2)- </a:t>
            </a:r>
            <a:r>
              <a:rPr lang="en-US" altLang="en-US" b="1" dirty="0" err="1">
                <a:solidFill>
                  <a:srgbClr val="FF0000"/>
                </a:solidFill>
                <a:latin typeface="Times New Roman" panose="02020603050405020304" pitchFamily="18" charset="0"/>
                <a:cs typeface="Times New Roman" panose="02020603050405020304" pitchFamily="18" charset="0"/>
              </a:rPr>
              <a:t>Xác</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định</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sứ</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mệnh</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kinh</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doanh</a:t>
            </a:r>
            <a:r>
              <a:rPr lang="en-US" altLang="en-US" b="1" dirty="0">
                <a:solidFill>
                  <a:srgbClr val="FF0000"/>
                </a:solidFill>
                <a:latin typeface="Times New Roman" panose="02020603050405020304" pitchFamily="18" charset="0"/>
                <a:cs typeface="Times New Roman" panose="02020603050405020304" pitchFamily="18" charset="0"/>
              </a:rPr>
              <a:t>:</a:t>
            </a:r>
          </a:p>
          <a:p>
            <a:pPr>
              <a:lnSpc>
                <a:spcPct val="100000"/>
              </a:lnSpc>
              <a:spcBef>
                <a:spcPts val="300"/>
              </a:spcBef>
              <a:spcAft>
                <a:spcPts val="300"/>
              </a:spcAft>
              <a:buFont typeface="Wingdings" panose="05000000000000000000" pitchFamily="2" charset="2"/>
              <a:buChar char="q"/>
              <a:defRPr/>
            </a:pP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Khái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niệm</a:t>
            </a:r>
            <a:r>
              <a:rPr lang="en-US" altLang="en-US" sz="2400" b="1" dirty="0">
                <a:latin typeface="Times New Roman" panose="02020603050405020304" pitchFamily="18" charset="0"/>
                <a:cs typeface="Times New Roman" panose="02020603050405020304" pitchFamily="18" charset="0"/>
              </a:rPr>
              <a:t>: </a:t>
            </a:r>
          </a:p>
          <a:p>
            <a:pPr lvl="1">
              <a:lnSpc>
                <a:spcPct val="100000"/>
              </a:lnSpc>
              <a:spcBef>
                <a:spcPts val="300"/>
              </a:spcBef>
              <a:spcAft>
                <a:spcPts val="300"/>
              </a:spcAft>
              <a:defRPr/>
            </a:pP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Chỉ</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mục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đích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lý</a:t>
            </a:r>
            <a:r>
              <a:rPr lang="en-US" altLang="en-US" sz="2200" dirty="0">
                <a:latin typeface="Times New Roman" panose="02020603050405020304" pitchFamily="18" charset="0"/>
                <a:cs typeface="Times New Roman" panose="02020603050405020304" pitchFamily="18" charset="0"/>
              </a:rPr>
              <a:t> do, ý </a:t>
            </a:r>
            <a:r>
              <a:rPr lang="en-US" altLang="en-US" sz="2200" dirty="0" err="1">
                <a:latin typeface="Times New Roman" panose="02020603050405020304" pitchFamily="18" charset="0"/>
                <a:cs typeface="Times New Roman" panose="02020603050405020304" pitchFamily="18" charset="0"/>
              </a:rPr>
              <a:t>nghĩa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của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sự</a:t>
            </a:r>
            <a:r>
              <a:rPr lang="en-US" altLang="en-US" sz="2200" dirty="0">
                <a:latin typeface="Times New Roman" panose="02020603050405020304" pitchFamily="18" charset="0"/>
                <a:cs typeface="Times New Roman" panose="02020603050405020304" pitchFamily="18" charset="0"/>
              </a:rPr>
              <a:t> ra </a:t>
            </a:r>
            <a:r>
              <a:rPr lang="en-US" altLang="en-US" sz="2200" dirty="0" err="1">
                <a:latin typeface="Times New Roman" panose="02020603050405020304" pitchFamily="18" charset="0"/>
                <a:cs typeface="Times New Roman" panose="02020603050405020304" pitchFamily="18" charset="0"/>
              </a:rPr>
              <a:t>đời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tồn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tại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phát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triển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của</a:t>
            </a:r>
            <a:r>
              <a:rPr lang="en-US" altLang="en-US" sz="2200" dirty="0">
                <a:latin typeface="Times New Roman" panose="02020603050405020304" pitchFamily="18" charset="0"/>
                <a:cs typeface="Times New Roman" panose="02020603050405020304" pitchFamily="18" charset="0"/>
              </a:rPr>
              <a:t> DN</a:t>
            </a:r>
          </a:p>
          <a:p>
            <a:pPr lvl="1">
              <a:lnSpc>
                <a:spcPct val="100000"/>
              </a:lnSpc>
              <a:spcBef>
                <a:spcPts val="300"/>
              </a:spcBef>
              <a:spcAft>
                <a:spcPts val="300"/>
              </a:spcAft>
              <a:defRPr/>
            </a:pPr>
            <a:r>
              <a:rPr lang="en-US" altLang="en-US" sz="2200" dirty="0" err="1">
                <a:latin typeface="Times New Roman" panose="02020603050405020304" pitchFamily="18" charset="0"/>
                <a:cs typeface="Times New Roman" panose="02020603050405020304" pitchFamily="18" charset="0"/>
              </a:rPr>
              <a:t>Là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bản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tuyên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ngôn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của</a:t>
            </a:r>
            <a:r>
              <a:rPr lang="en-US" altLang="en-US" sz="2200" dirty="0">
                <a:latin typeface="Times New Roman" panose="02020603050405020304" pitchFamily="18" charset="0"/>
                <a:cs typeface="Times New Roman" panose="02020603050405020304" pitchFamily="18" charset="0"/>
              </a:rPr>
              <a:t> DN </a:t>
            </a:r>
            <a:r>
              <a:rPr lang="en-US" altLang="en-US" sz="2200" dirty="0" err="1">
                <a:latin typeface="Times New Roman" panose="02020603050405020304" pitchFamily="18" charset="0"/>
                <a:cs typeface="Times New Roman" panose="02020603050405020304" pitchFamily="18" charset="0"/>
              </a:rPr>
              <a:t>với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xã</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hội</a:t>
            </a:r>
            <a:endParaRPr lang="en-US" altLang="en-US" sz="2200" dirty="0">
              <a:latin typeface="Times New Roman" panose="02020603050405020304" pitchFamily="18" charset="0"/>
              <a:cs typeface="Times New Roman" panose="02020603050405020304" pitchFamily="18" charset="0"/>
            </a:endParaRPr>
          </a:p>
          <a:p>
            <a:pPr>
              <a:lnSpc>
                <a:spcPct val="100000"/>
              </a:lnSpc>
              <a:spcBef>
                <a:spcPts val="300"/>
              </a:spcBef>
              <a:spcAft>
                <a:spcPts val="300"/>
              </a:spcAft>
              <a:buFont typeface="Wingdings" panose="05000000000000000000" pitchFamily="2" charset="2"/>
              <a:buChar char="q"/>
              <a:defRPr/>
            </a:pP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Vai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trò</a:t>
            </a:r>
            <a:r>
              <a:rPr lang="en-US" altLang="en-US" sz="2400" b="1" dirty="0">
                <a:latin typeface="Times New Roman" panose="02020603050405020304" pitchFamily="18" charset="0"/>
                <a:cs typeface="Times New Roman" panose="02020603050405020304" pitchFamily="18" charset="0"/>
              </a:rPr>
              <a:t>:</a:t>
            </a:r>
          </a:p>
          <a:p>
            <a:pPr lvl="1">
              <a:lnSpc>
                <a:spcPct val="100000"/>
              </a:lnSpc>
              <a:spcBef>
                <a:spcPts val="300"/>
              </a:spcBef>
              <a:spcAft>
                <a:spcPts val="300"/>
              </a:spcAft>
              <a:defRPr/>
            </a:pPr>
            <a:r>
              <a:rPr lang="en-US" altLang="en-US" sz="2200" dirty="0" err="1">
                <a:latin typeface="Times New Roman" panose="02020603050405020304" pitchFamily="18" charset="0"/>
                <a:cs typeface="Times New Roman" panose="02020603050405020304" pitchFamily="18" charset="0"/>
              </a:rPr>
              <a:t>Trả</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lời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câu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hỏi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Doanh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nghiệp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tồn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tại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nhằm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mục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đích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gì</a:t>
            </a:r>
            <a:r>
              <a:rPr lang="en-US" altLang="en-US" sz="2200" dirty="0">
                <a:latin typeface="Times New Roman" panose="02020603050405020304" pitchFamily="18" charset="0"/>
                <a:cs typeface="Times New Roman" panose="02020603050405020304" pitchFamily="18" charset="0"/>
              </a:rPr>
              <a:t>?”</a:t>
            </a:r>
          </a:p>
          <a:p>
            <a:pPr lvl="1">
              <a:lnSpc>
                <a:spcPct val="100000"/>
              </a:lnSpc>
              <a:spcBef>
                <a:spcPts val="300"/>
              </a:spcBef>
              <a:spcAft>
                <a:spcPts val="300"/>
              </a:spcAft>
              <a:defRPr/>
            </a:pP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Đảm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bảo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đồng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tâm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nhất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trí</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về</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mục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đích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trong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nội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bộ</a:t>
            </a:r>
            <a:r>
              <a:rPr lang="en-US" altLang="en-US" sz="2200" dirty="0">
                <a:latin typeface="Times New Roman" panose="02020603050405020304" pitchFamily="18" charset="0"/>
                <a:cs typeface="Times New Roman" panose="02020603050405020304" pitchFamily="18" charset="0"/>
              </a:rPr>
              <a:t> DN</a:t>
            </a:r>
          </a:p>
          <a:p>
            <a:pPr lvl="1">
              <a:lnSpc>
                <a:spcPct val="100000"/>
              </a:lnSpc>
              <a:spcBef>
                <a:spcPts val="300"/>
              </a:spcBef>
              <a:spcAft>
                <a:spcPts val="300"/>
              </a:spcAft>
              <a:defRPr/>
            </a:pPr>
            <a:r>
              <a:rPr lang="en-US" altLang="en-US" sz="2200" dirty="0" err="1">
                <a:latin typeface="Times New Roman" panose="02020603050405020304" pitchFamily="18" charset="0"/>
                <a:cs typeface="Times New Roman" panose="02020603050405020304" pitchFamily="18" charset="0"/>
              </a:rPr>
              <a:t>Tạo</a:t>
            </a:r>
            <a:r>
              <a:rPr lang="en-US" altLang="en-US" sz="2200" dirty="0">
                <a:latin typeface="Times New Roman" panose="02020603050405020304" pitchFamily="18" charset="0"/>
                <a:cs typeface="Times New Roman" panose="02020603050405020304" pitchFamily="18" charset="0"/>
              </a:rPr>
              <a:t> c</a:t>
            </a:r>
            <a:r>
              <a:rPr lang="vi-VN" altLang="en-US" sz="2200" dirty="0">
                <a:latin typeface="Times New Roman" panose="02020603050405020304" pitchFamily="18" charset="0"/>
                <a:cs typeface="Times New Roman" panose="02020603050405020304" pitchFamily="18" charset="0"/>
              </a:rPr>
              <a:t>ơ</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sở</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để</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huy</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động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phân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phối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nguồn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lực</a:t>
            </a:r>
            <a:endParaRPr lang="en-US" altLang="en-US" sz="2200" dirty="0">
              <a:latin typeface="Times New Roman" panose="02020603050405020304" pitchFamily="18" charset="0"/>
              <a:cs typeface="Times New Roman" panose="02020603050405020304" pitchFamily="18" charset="0"/>
            </a:endParaRPr>
          </a:p>
          <a:p>
            <a:pPr>
              <a:lnSpc>
                <a:spcPct val="100000"/>
              </a:lnSpc>
              <a:spcBef>
                <a:spcPts val="300"/>
              </a:spcBef>
              <a:spcAft>
                <a:spcPts val="300"/>
              </a:spcAft>
              <a:buFont typeface="Wingdings" panose="05000000000000000000" pitchFamily="2" charset="2"/>
              <a:buChar char="q"/>
              <a:defRPr/>
            </a:pP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Nội</a:t>
            </a:r>
            <a:r>
              <a:rPr lang="en-US" altLang="en-US" sz="2400" b="1" dirty="0">
                <a:latin typeface="Times New Roman" panose="02020603050405020304" pitchFamily="18" charset="0"/>
                <a:cs typeface="Times New Roman" panose="02020603050405020304" pitchFamily="18" charset="0"/>
              </a:rPr>
              <a:t> dung </a:t>
            </a:r>
            <a:r>
              <a:rPr lang="en-US" altLang="en-US" sz="2400" b="1" dirty="0" err="1">
                <a:latin typeface="Times New Roman" panose="02020603050405020304" pitchFamily="18" charset="0"/>
                <a:cs typeface="Times New Roman" panose="02020603050405020304" pitchFamily="18" charset="0"/>
              </a:rPr>
              <a:t>của</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bản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tuyên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bố</a:t>
            </a:r>
            <a:r>
              <a:rPr lang="en-US" altLang="en-US" sz="2400" b="1" dirty="0">
                <a:latin typeface="Times New Roman" panose="02020603050405020304" pitchFamily="18" charset="0"/>
                <a:cs typeface="Times New Roman" panose="02020603050405020304" pitchFamily="18" charset="0"/>
              </a:rPr>
              <a:t> SMKD:</a:t>
            </a:r>
          </a:p>
          <a:p>
            <a:pPr marL="0" indent="0">
              <a:lnSpc>
                <a:spcPct val="100000"/>
              </a:lnSpc>
              <a:spcBef>
                <a:spcPts val="300"/>
              </a:spcBef>
              <a:spcAft>
                <a:spcPts val="300"/>
              </a:spcAft>
              <a:buFont typeface="Wingdings" panose="05000000000000000000" pitchFamily="2" charset="2"/>
              <a:buNone/>
              <a:defRPr/>
            </a:pPr>
            <a:endParaRPr lang="en-US" altLang="en-US" sz="2200" dirty="0">
              <a:latin typeface="Times New Roman" panose="02020603050405020304" pitchFamily="18" charset="0"/>
              <a:cs typeface="Times New Roman" panose="02020603050405020304" pitchFamily="18" charset="0"/>
            </a:endParaRPr>
          </a:p>
        </p:txBody>
      </p:sp>
      <p:sp>
        <p:nvSpPr>
          <p:cNvPr id="5" name="Slide Number Placeholder 3">
            <a:extLst>
              <a:ext uri="{FF2B5EF4-FFF2-40B4-BE49-F238E27FC236}">
                <a16:creationId xmlns:a16="http://schemas.microsoft.com/office/drawing/2014/main" id="{11BB4EB8-4CEA-49C9-9639-92325619AB2E}"/>
              </a:ext>
            </a:extLst>
          </p:cNvPr>
          <p:cNvSpPr txBox="1">
            <a:spLocks/>
          </p:cNvSpPr>
          <p:nvPr/>
        </p:nvSpPr>
        <p:spPr>
          <a:xfrm>
            <a:off x="8763000" y="6360699"/>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68</a:t>
            </a:fld>
            <a:endParaRPr lang="en-US" alt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fade">
                                      <p:cBhvr>
                                        <p:cTn id="26" dur="500"/>
                                        <p:tgtEl>
                                          <p:spTgt spid="6">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animEffect transition="in" filter="fade">
                                      <p:cBhvr>
                                        <p:cTn id="29" dur="500"/>
                                        <p:tgtEl>
                                          <p:spTgt spid="6">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fade">
                                      <p:cBhvr>
                                        <p:cTn id="32" dur="500"/>
                                        <p:tgtEl>
                                          <p:spTgt spid="6">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fade">
                                      <p:cBhvr>
                                        <p:cTn id="3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5">
            <a:extLst>
              <a:ext uri="{FF2B5EF4-FFF2-40B4-BE49-F238E27FC236}">
                <a16:creationId xmlns:a16="http://schemas.microsoft.com/office/drawing/2014/main" id="{5EB2FC35-10F4-4E12-A4D4-2BE6D3007B64}"/>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A824CA0-34A3-4F03-8B78-7FDBA187C9DF}" type="slidenum">
              <a:rPr lang="en-US" altLang="en-US" smtClean="0">
                <a:solidFill>
                  <a:srgbClr val="FFFFFF"/>
                </a:solidFill>
                <a:latin typeface="Rockwell" panose="02060603020205020403" pitchFamily="18" charset="0"/>
              </a:rPr>
              <a:pPr/>
              <a:t>69</a:t>
            </a:fld>
            <a:endParaRPr lang="en-US" altLang="en-US">
              <a:solidFill>
                <a:srgbClr val="FFFFFF"/>
              </a:solidFill>
              <a:latin typeface="Rockwell" panose="02060603020205020403" pitchFamily="18" charset="0"/>
            </a:endParaRPr>
          </a:p>
        </p:txBody>
      </p:sp>
      <p:sp>
        <p:nvSpPr>
          <p:cNvPr id="20484" name="Rectangle 3">
            <a:extLst>
              <a:ext uri="{FF2B5EF4-FFF2-40B4-BE49-F238E27FC236}">
                <a16:creationId xmlns:a16="http://schemas.microsoft.com/office/drawing/2014/main" id="{E60073AB-1531-4482-88A6-9395785CDA27}"/>
              </a:ext>
            </a:extLst>
          </p:cNvPr>
          <p:cNvSpPr>
            <a:spLocks noChangeArrowheads="1"/>
          </p:cNvSpPr>
          <p:nvPr/>
        </p:nvSpPr>
        <p:spPr bwMode="auto">
          <a:xfrm>
            <a:off x="1493838" y="1075460"/>
            <a:ext cx="9055100" cy="459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5.1.1. </a:t>
            </a:r>
            <a:r>
              <a:rPr lang="en-US" altLang="en-US" sz="2400" b="1" dirty="0" err="1">
                <a:latin typeface="Times New Roman" panose="02020603050405020304" pitchFamily="18" charset="0"/>
                <a:cs typeface="Times New Roman" panose="02020603050405020304" pitchFamily="18" charset="0"/>
              </a:rPr>
              <a:t>Nội</a:t>
            </a:r>
            <a:r>
              <a:rPr lang="en-US" altLang="en-US" sz="2400" b="1" dirty="0">
                <a:latin typeface="Times New Roman" panose="02020603050405020304" pitchFamily="18" charset="0"/>
                <a:cs typeface="Times New Roman" panose="02020603050405020304" pitchFamily="18" charset="0"/>
              </a:rPr>
              <a:t> dung </a:t>
            </a:r>
            <a:r>
              <a:rPr lang="en-US" altLang="en-US" sz="2400" b="1" dirty="0" err="1">
                <a:latin typeface="Times New Roman" panose="02020603050405020304" pitchFamily="18" charset="0"/>
                <a:cs typeface="Times New Roman" panose="02020603050405020304" pitchFamily="18" charset="0"/>
              </a:rPr>
              <a:t>quy</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trình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hoạch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định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chiến</a:t>
            </a:r>
            <a:r>
              <a:rPr lang="en-US" altLang="en-US" sz="2400" b="1" dirty="0">
                <a:latin typeface="Times New Roman" panose="02020603050405020304" pitchFamily="18" charset="0"/>
                <a:cs typeface="Times New Roman" panose="02020603050405020304" pitchFamily="18" charset="0"/>
              </a:rPr>
              <a:t> l</a:t>
            </a:r>
            <a:r>
              <a:rPr lang="vi-VN" altLang="en-US" sz="2400" b="1" dirty="0">
                <a:latin typeface="Times New Roman" panose="02020603050405020304" pitchFamily="18" charset="0"/>
                <a:cs typeface="Times New Roman" panose="02020603050405020304" pitchFamily="18" charset="0"/>
              </a:rPr>
              <a:t>ược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tổng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quát</a:t>
            </a:r>
            <a:endParaRPr lang="en-US" altLang="en-US" sz="2400" b="1" dirty="0">
              <a:latin typeface="Times New Roman" panose="02020603050405020304" pitchFamily="18" charset="0"/>
              <a:cs typeface="Times New Roman" panose="02020603050405020304" pitchFamily="18" charset="0"/>
            </a:endParaRPr>
          </a:p>
        </p:txBody>
      </p:sp>
      <p:sp>
        <p:nvSpPr>
          <p:cNvPr id="5" name="Content Placeholder 5">
            <a:extLst>
              <a:ext uri="{FF2B5EF4-FFF2-40B4-BE49-F238E27FC236}">
                <a16:creationId xmlns:a16="http://schemas.microsoft.com/office/drawing/2014/main" id="{0B1B1F6C-4D7E-4E64-A1D8-967013886416}"/>
              </a:ext>
            </a:extLst>
          </p:cNvPr>
          <p:cNvSpPr txBox="1">
            <a:spLocks/>
          </p:cNvSpPr>
          <p:nvPr/>
        </p:nvSpPr>
        <p:spPr>
          <a:xfrm>
            <a:off x="1111272" y="1993467"/>
            <a:ext cx="9313696" cy="366254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300"/>
              </a:spcAft>
              <a:buFont typeface="Wingdings" panose="05000000000000000000" pitchFamily="2" charset="2"/>
              <a:buNone/>
              <a:defRPr/>
            </a:pPr>
            <a:r>
              <a:rPr lang="en-US" altLang="en-US" b="1" dirty="0">
                <a:solidFill>
                  <a:srgbClr val="FF0000"/>
                </a:solidFill>
                <a:latin typeface="Times New Roman" panose="02020603050405020304" pitchFamily="18" charset="0"/>
                <a:cs typeface="Times New Roman" panose="02020603050405020304" pitchFamily="18" charset="0"/>
              </a:rPr>
              <a:t>(3)- </a:t>
            </a:r>
            <a:r>
              <a:rPr lang="en-US" altLang="en-US" b="1" dirty="0" err="1">
                <a:solidFill>
                  <a:srgbClr val="FF0000"/>
                </a:solidFill>
                <a:latin typeface="Times New Roman" panose="02020603050405020304" pitchFamily="18" charset="0"/>
                <a:cs typeface="Times New Roman" panose="02020603050405020304" pitchFamily="18" charset="0"/>
              </a:rPr>
              <a:t>Thiết</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lập</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mục</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tiêu</a:t>
            </a:r>
            <a:r>
              <a:rPr lang="en-US" altLang="en-US" b="1" dirty="0">
                <a:solidFill>
                  <a:srgbClr val="FF0000"/>
                </a:solidFill>
                <a:latin typeface="Times New Roman" panose="02020603050405020304" pitchFamily="18" charset="0"/>
                <a:cs typeface="Times New Roman" panose="02020603050405020304" pitchFamily="18" charset="0"/>
              </a:rPr>
              <a:t> </a:t>
            </a:r>
            <a:r>
              <a:rPr lang="en-US" altLang="en-US" b="1" dirty="0" err="1">
                <a:solidFill>
                  <a:srgbClr val="FF0000"/>
                </a:solidFill>
                <a:latin typeface="Times New Roman" panose="02020603050405020304" pitchFamily="18" charset="0"/>
                <a:cs typeface="Times New Roman" panose="02020603050405020304" pitchFamily="18" charset="0"/>
              </a:rPr>
              <a:t>chiến</a:t>
            </a:r>
            <a:r>
              <a:rPr lang="en-US" altLang="en-US" b="1" dirty="0">
                <a:solidFill>
                  <a:srgbClr val="FF0000"/>
                </a:solidFill>
                <a:latin typeface="Times New Roman" panose="02020603050405020304" pitchFamily="18" charset="0"/>
                <a:cs typeface="Times New Roman" panose="02020603050405020304" pitchFamily="18" charset="0"/>
              </a:rPr>
              <a:t> l</a:t>
            </a:r>
            <a:r>
              <a:rPr lang="vi-VN" altLang="en-US" b="1" dirty="0">
                <a:solidFill>
                  <a:srgbClr val="FF0000"/>
                </a:solidFill>
                <a:latin typeface="Times New Roman" panose="02020603050405020304" pitchFamily="18" charset="0"/>
                <a:cs typeface="Times New Roman" panose="02020603050405020304" pitchFamily="18" charset="0"/>
              </a:rPr>
              <a:t>ược</a:t>
            </a:r>
            <a:r>
              <a:rPr lang="en-US" altLang="en-US" b="1" dirty="0">
                <a:solidFill>
                  <a:srgbClr val="FF0000"/>
                </a:solidFill>
                <a:latin typeface="Times New Roman" panose="02020603050405020304" pitchFamily="18" charset="0"/>
                <a:cs typeface="Times New Roman" panose="02020603050405020304" pitchFamily="18" charset="0"/>
              </a:rPr>
              <a:t>:</a:t>
            </a:r>
          </a:p>
          <a:p>
            <a:pPr>
              <a:lnSpc>
                <a:spcPct val="100000"/>
              </a:lnSpc>
              <a:spcBef>
                <a:spcPts val="300"/>
              </a:spcBef>
              <a:spcAft>
                <a:spcPts val="300"/>
              </a:spcAft>
              <a:buFont typeface="Wingdings" panose="05000000000000000000" pitchFamily="2" charset="2"/>
              <a:buChar char="q"/>
              <a:defRPr/>
            </a:pP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Khái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niệm</a:t>
            </a:r>
            <a:r>
              <a:rPr lang="en-US" altLang="en-US" sz="2400" b="1"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những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trạng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thái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cột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mốc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tiêu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thức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cụ</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thể</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mà</a:t>
            </a:r>
            <a:r>
              <a:rPr lang="en-US" altLang="en-US" sz="2200" dirty="0">
                <a:latin typeface="Times New Roman" panose="02020603050405020304" pitchFamily="18" charset="0"/>
                <a:cs typeface="Times New Roman" panose="02020603050405020304" pitchFamily="18" charset="0"/>
              </a:rPr>
              <a:t> DN </a:t>
            </a:r>
            <a:r>
              <a:rPr lang="en-US" altLang="en-US" sz="2200" dirty="0" err="1">
                <a:latin typeface="Times New Roman" panose="02020603050405020304" pitchFamily="18" charset="0"/>
                <a:cs typeface="Times New Roman" panose="02020603050405020304" pitchFamily="18" charset="0"/>
              </a:rPr>
              <a:t>phải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đạt</a:t>
            </a:r>
            <a:r>
              <a:rPr lang="en-US" altLang="en-US" sz="2200" dirty="0">
                <a:latin typeface="Times New Roman" panose="02020603050405020304" pitchFamily="18" charset="0"/>
                <a:cs typeface="Times New Roman" panose="02020603050405020304" pitchFamily="18" charset="0"/>
              </a:rPr>
              <a:t> đ</a:t>
            </a:r>
            <a:r>
              <a:rPr lang="vi-VN" altLang="en-US" sz="2200" dirty="0">
                <a:latin typeface="Times New Roman" panose="02020603050405020304" pitchFamily="18" charset="0"/>
                <a:cs typeface="Times New Roman" panose="02020603050405020304" pitchFamily="18" charset="0"/>
              </a:rPr>
              <a:t>ược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thời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gian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dài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hạn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cụ</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thể</a:t>
            </a:r>
            <a:endParaRPr lang="en-US" altLang="en-US" sz="2200" dirty="0">
              <a:latin typeface="Times New Roman" panose="02020603050405020304" pitchFamily="18" charset="0"/>
              <a:cs typeface="Times New Roman" panose="02020603050405020304" pitchFamily="18" charset="0"/>
            </a:endParaRPr>
          </a:p>
          <a:p>
            <a:pPr marL="274637" lvl="1" indent="0">
              <a:lnSpc>
                <a:spcPct val="100000"/>
              </a:lnSpc>
              <a:spcBef>
                <a:spcPts val="300"/>
              </a:spcBef>
              <a:spcAft>
                <a:spcPts val="300"/>
              </a:spcAft>
              <a:buFont typeface="Wingdings" panose="05000000000000000000" pitchFamily="2" charset="2"/>
              <a:buNone/>
              <a:defRPr/>
            </a:pP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Giúp</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chuyển</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hóa</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TNCL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và</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SMKD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thành</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các</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mục</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tiêu</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thực</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hiện</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cụ</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thể</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có</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thể</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200" dirty="0" err="1">
                <a:latin typeface="Times New Roman" panose="02020603050405020304" pitchFamily="18" charset="0"/>
                <a:cs typeface="Times New Roman" panose="02020603050405020304" pitchFamily="18" charset="0"/>
                <a:sym typeface="Wingdings" panose="05000000000000000000" pitchFamily="2" charset="2"/>
              </a:rPr>
              <a:t>đo</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l</a:t>
            </a:r>
            <a:r>
              <a:rPr lang="vi-VN" altLang="en-US" sz="2200" dirty="0">
                <a:latin typeface="Times New Roman" panose="02020603050405020304" pitchFamily="18" charset="0"/>
                <a:cs typeface="Times New Roman" panose="02020603050405020304" pitchFamily="18" charset="0"/>
                <a:sym typeface="Wingdings" panose="05000000000000000000" pitchFamily="2" charset="2"/>
              </a:rPr>
              <a:t>ường</a:t>
            </a:r>
            <a:r>
              <a:rPr lang="en-US" altLang="en-US" sz="2200" dirty="0">
                <a:latin typeface="Times New Roman" panose="02020603050405020304" pitchFamily="18" charset="0"/>
                <a:cs typeface="Times New Roman" panose="02020603050405020304" pitchFamily="18" charset="0"/>
                <a:sym typeface="Wingdings" panose="05000000000000000000" pitchFamily="2" charset="2"/>
              </a:rPr>
              <a:t> đ</a:t>
            </a:r>
            <a:r>
              <a:rPr lang="vi-VN" altLang="en-US" sz="2200" dirty="0">
                <a:latin typeface="Times New Roman" panose="02020603050405020304" pitchFamily="18" charset="0"/>
                <a:cs typeface="Times New Roman" panose="02020603050405020304" pitchFamily="18" charset="0"/>
                <a:sym typeface="Wingdings" panose="05000000000000000000" pitchFamily="2" charset="2"/>
              </a:rPr>
              <a:t>ược</a:t>
            </a:r>
            <a:endParaRPr lang="en-US" altLang="en-US" sz="2200" dirty="0">
              <a:latin typeface="Times New Roman" panose="02020603050405020304" pitchFamily="18" charset="0"/>
              <a:cs typeface="Times New Roman" panose="02020603050405020304" pitchFamily="18" charset="0"/>
            </a:endParaRPr>
          </a:p>
          <a:p>
            <a:pPr>
              <a:lnSpc>
                <a:spcPct val="100000"/>
              </a:lnSpc>
              <a:spcBef>
                <a:spcPts val="300"/>
              </a:spcBef>
              <a:spcAft>
                <a:spcPts val="300"/>
              </a:spcAft>
              <a:buFont typeface="Wingdings" panose="05000000000000000000" pitchFamily="2" charset="2"/>
              <a:buChar char="q"/>
              <a:defRPr/>
            </a:pP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Các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mục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tiêu</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a:t>
            </a:r>
            <a:r>
              <a:rPr lang="vi-VN" altLang="en-US" sz="2400" b="1" dirty="0">
                <a:latin typeface="Times New Roman" panose="02020603050405020304" pitchFamily="18" charset="0"/>
                <a:cs typeface="Times New Roman" panose="02020603050405020304" pitchFamily="18" charset="0"/>
              </a:rPr>
              <a:t>ường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gặp</a:t>
            </a:r>
            <a:r>
              <a:rPr lang="en-US" altLang="en-US" sz="2400" b="1" dirty="0">
                <a:latin typeface="Times New Roman" panose="02020603050405020304" pitchFamily="18" charset="0"/>
                <a:cs typeface="Times New Roman" panose="02020603050405020304" pitchFamily="18" charset="0"/>
              </a:rPr>
              <a:t>:</a:t>
            </a:r>
          </a:p>
          <a:p>
            <a:pPr lvl="1">
              <a:lnSpc>
                <a:spcPct val="100000"/>
              </a:lnSpc>
              <a:spcBef>
                <a:spcPts val="300"/>
              </a:spcBef>
              <a:spcAft>
                <a:spcPts val="300"/>
              </a:spcAft>
              <a:defRPr/>
            </a:pPr>
            <a:r>
              <a:rPr lang="en-US" altLang="en-US" sz="2200" dirty="0" err="1">
                <a:latin typeface="Times New Roman" panose="02020603050405020304" pitchFamily="18" charset="0"/>
                <a:cs typeface="Times New Roman" panose="02020603050405020304" pitchFamily="18" charset="0"/>
              </a:rPr>
              <a:t>Mục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tiêu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tài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chính</a:t>
            </a:r>
            <a:endParaRPr lang="en-US" altLang="en-US" sz="2200" dirty="0">
              <a:latin typeface="Times New Roman" panose="02020603050405020304" pitchFamily="18" charset="0"/>
              <a:cs typeface="Times New Roman" panose="02020603050405020304" pitchFamily="18" charset="0"/>
            </a:endParaRPr>
          </a:p>
          <a:p>
            <a:pPr lvl="1">
              <a:lnSpc>
                <a:spcPct val="100000"/>
              </a:lnSpc>
              <a:spcBef>
                <a:spcPts val="300"/>
              </a:spcBef>
              <a:spcAft>
                <a:spcPts val="300"/>
              </a:spcAft>
              <a:defRPr/>
            </a:pPr>
            <a:r>
              <a:rPr lang="en-US" altLang="en-US" sz="2200" dirty="0" err="1">
                <a:latin typeface="Times New Roman" panose="02020603050405020304" pitchFamily="18" charset="0"/>
                <a:cs typeface="Times New Roman" panose="02020603050405020304" pitchFamily="18" charset="0"/>
              </a:rPr>
              <a:t>Mục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tiêu</a:t>
            </a:r>
            <a:r>
              <a:rPr lang="en-US" altLang="en-US" sz="2200" dirty="0">
                <a:latin typeface="Times New Roman" panose="02020603050405020304" pitchFamily="18" charset="0"/>
                <a:cs typeface="Times New Roman" panose="02020603050405020304" pitchFamily="18" charset="0"/>
              </a:rPr>
              <a:t> phi </a:t>
            </a:r>
            <a:r>
              <a:rPr lang="en-US" altLang="en-US" sz="2200" dirty="0" err="1">
                <a:latin typeface="Times New Roman" panose="02020603050405020304" pitchFamily="18" charset="0"/>
                <a:cs typeface="Times New Roman" panose="02020603050405020304" pitchFamily="18" charset="0"/>
              </a:rPr>
              <a:t>tài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chính</a:t>
            </a:r>
            <a:endParaRPr lang="en-US" altLang="en-US" sz="2200" dirty="0">
              <a:latin typeface="Times New Roman" panose="02020603050405020304" pitchFamily="18" charset="0"/>
              <a:cs typeface="Times New Roman" panose="02020603050405020304" pitchFamily="18" charset="0"/>
            </a:endParaRPr>
          </a:p>
          <a:p>
            <a:pPr marL="0" indent="0">
              <a:lnSpc>
                <a:spcPct val="100000"/>
              </a:lnSpc>
              <a:spcBef>
                <a:spcPts val="300"/>
              </a:spcBef>
              <a:spcAft>
                <a:spcPts val="300"/>
              </a:spcAft>
              <a:buFont typeface="Wingdings" panose="05000000000000000000" pitchFamily="2" charset="2"/>
              <a:buNone/>
              <a:defRPr/>
            </a:pPr>
            <a:endParaRPr lang="en-US" altLang="en-US" sz="2200"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0377769E-5AB0-4EC6-8B8A-C8644299B7E0}"/>
              </a:ext>
            </a:extLst>
          </p:cNvPr>
          <p:cNvSpPr txBox="1">
            <a:spLocks/>
          </p:cNvSpPr>
          <p:nvPr/>
        </p:nvSpPr>
        <p:spPr>
          <a:xfrm>
            <a:off x="8763000" y="636070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69</a:t>
            </a:fld>
            <a:endParaRPr lang="en-US" alt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500"/>
                                        <p:tgtEl>
                                          <p:spTgt spid="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71650" y="781050"/>
            <a:ext cx="9277350" cy="1244600"/>
          </a:xfrm>
        </p:spPr>
        <p:txBody>
          <a:bodyPr>
            <a:noAutofit/>
          </a:bodyPr>
          <a:lstStyle/>
          <a:p>
            <a:pPr algn="ctr"/>
            <a:r>
              <a:rPr lang="en-US" sz="2800" b="1" dirty="0" err="1">
                <a:latin typeface="Times New Roman" panose="02020603050405020304" pitchFamily="18" charset="0"/>
                <a:cs typeface="Times New Roman" panose="02020603050405020304" pitchFamily="18" charset="0"/>
              </a:rPr>
              <a:t>Những</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tác</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động</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của</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toàn</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cầu</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hóa</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đến</a:t>
            </a:r>
            <a:r>
              <a:rPr lang="en-US" sz="2800" b="1" dirty="0">
                <a:latin typeface="Times New Roman" panose="02020603050405020304" pitchFamily="18" charset="0"/>
                <a:cs typeface="Times New Roman" panose="02020603050405020304" pitchFamily="18" charset="0"/>
              </a:rPr>
              <a:t> DN </a:t>
            </a:r>
            <a:r>
              <a:rPr lang="en-US" sz="2800" b="1" dirty="0" err="1">
                <a:latin typeface="Times New Roman" panose="02020603050405020304" pitchFamily="18" charset="0"/>
                <a:cs typeface="Times New Roman" panose="02020603050405020304" pitchFamily="18" charset="0"/>
              </a:rPr>
              <a:t>Việt</a:t>
            </a:r>
            <a:r>
              <a:rPr lang="en-US" sz="2800" b="1" dirty="0">
                <a:latin typeface="Times New Roman" panose="02020603050405020304" pitchFamily="18" charset="0"/>
                <a:cs typeface="Times New Roman" panose="02020603050405020304" pitchFamily="18" charset="0"/>
              </a:rPr>
              <a:t> Nam</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graphicFrame>
        <p:nvGraphicFramePr>
          <p:cNvPr id="5" name="Diagram 4"/>
          <p:cNvGraphicFramePr/>
          <p:nvPr/>
        </p:nvGraphicFramePr>
        <p:xfrm>
          <a:off x="1771650" y="2025650"/>
          <a:ext cx="8967788" cy="386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3">
            <a:extLst>
              <a:ext uri="{FF2B5EF4-FFF2-40B4-BE49-F238E27FC236}">
                <a16:creationId xmlns:a16="http://schemas.microsoft.com/office/drawing/2014/main" id="{4D263882-433B-48F2-A364-F21D1BECF6DC}"/>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7</a:t>
            </a:fld>
            <a:endParaRPr lang="en-US" altLang="en-US" sz="1200" dirty="0"/>
          </a:p>
        </p:txBody>
      </p:sp>
    </p:spTree>
    <p:extLst>
      <p:ext uri="{BB962C8B-B14F-4D97-AF65-F5344CB8AC3E}">
        <p14:creationId xmlns:p14="http://schemas.microsoft.com/office/powerpoint/2010/main" val="326384730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0A69207F-5689-424B-AA50-9816B00ED9EA}"/>
              </a:ext>
            </a:extLst>
          </p:cNvPr>
          <p:cNvGraphicFramePr>
            <a:graphicFrameLocks noGrp="1"/>
          </p:cNvGraphicFramePr>
          <p:nvPr>
            <p:ph sz="quarter" idx="4294967295"/>
          </p:nvPr>
        </p:nvGraphicFramePr>
        <p:xfrm>
          <a:off x="2466398" y="1791567"/>
          <a:ext cx="6748462" cy="3652837"/>
        </p:xfrm>
        <a:graphic>
          <a:graphicData uri="http://schemas.openxmlformats.org/drawingml/2006/table">
            <a:tbl>
              <a:tblPr/>
              <a:tblGrid>
                <a:gridCol w="1612042">
                  <a:extLst>
                    <a:ext uri="{9D8B030D-6E8A-4147-A177-3AD203B41FA5}">
                      <a16:colId xmlns:a16="http://schemas.microsoft.com/office/drawing/2014/main" val="20000"/>
                    </a:ext>
                  </a:extLst>
                </a:gridCol>
                <a:gridCol w="2605747">
                  <a:extLst>
                    <a:ext uri="{9D8B030D-6E8A-4147-A177-3AD203B41FA5}">
                      <a16:colId xmlns:a16="http://schemas.microsoft.com/office/drawing/2014/main" val="20001"/>
                    </a:ext>
                  </a:extLst>
                </a:gridCol>
                <a:gridCol w="2530673">
                  <a:extLst>
                    <a:ext uri="{9D8B030D-6E8A-4147-A177-3AD203B41FA5}">
                      <a16:colId xmlns:a16="http://schemas.microsoft.com/office/drawing/2014/main" val="20002"/>
                    </a:ext>
                  </a:extLst>
                </a:gridCol>
              </a:tblGrid>
              <a:tr h="98677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cap="none" normalizeH="0" baseline="0" dirty="0">
                        <a:ln>
                          <a:noFill/>
                        </a:ln>
                        <a:solidFill>
                          <a:srgbClr val="000000"/>
                        </a:solidFill>
                        <a:effectLst/>
                        <a:latin typeface="Times New Roman" pitchFamily="18" charset="0"/>
                        <a:cs typeface="Times New Roman" pitchFamily="18" charset="0"/>
                      </a:endParaRPr>
                    </a:p>
                  </a:txBody>
                  <a:tcPr marL="74295" marR="74295" marT="37148" marB="3714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STRENGTHS</a:t>
                      </a:r>
                    </a:p>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dirty="0">
                        <a:ln>
                          <a:noFill/>
                        </a:ln>
                        <a:solidFill>
                          <a:srgbClr val="000000"/>
                        </a:solidFill>
                        <a:effectLst/>
                        <a:latin typeface="Times New Roman" pitchFamily="18" charset="0"/>
                        <a:cs typeface="Times New Roman"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Các</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điểm</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mạnh</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endParaRPr kumimoji="0" lang="en-US" sz="1300" b="0" i="0" u="none" strike="noStrike" cap="none" normalizeH="0" baseline="0" dirty="0">
                        <a:ln>
                          <a:noFill/>
                        </a:ln>
                        <a:solidFill>
                          <a:srgbClr val="000000"/>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dirty="0">
                        <a:ln>
                          <a:noFill/>
                        </a:ln>
                        <a:solidFill>
                          <a:srgbClr val="000000"/>
                        </a:solidFill>
                        <a:effectLst/>
                        <a:latin typeface="Times New Roman" pitchFamily="18" charset="0"/>
                        <a:cs typeface="Times New Roman" pitchFamily="18" charset="0"/>
                      </a:endParaRPr>
                    </a:p>
                  </a:txBody>
                  <a:tcPr marL="74295" marR="74295" marT="37148" marB="3714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rgbClr val="000000"/>
                          </a:solidFill>
                          <a:effectLst/>
                          <a:latin typeface="Times New Roman" pitchFamily="18" charset="0"/>
                          <a:cs typeface="Times New Roman" pitchFamily="18" charset="0"/>
                        </a:rPr>
                        <a:t>WEAKNESSES</a:t>
                      </a:r>
                    </a:p>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a:ln>
                          <a:noFill/>
                        </a:ln>
                        <a:solidFill>
                          <a:srgbClr val="000000"/>
                        </a:solidFill>
                        <a:effectLst/>
                        <a:latin typeface="Times New Roman" pitchFamily="18" charset="0"/>
                        <a:cs typeface="Times New Roman"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rgbClr val="000000"/>
                          </a:solidFill>
                          <a:effectLst/>
                          <a:latin typeface="Times New Roman" pitchFamily="18" charset="0"/>
                          <a:cs typeface="Times New Roman" pitchFamily="18" charset="0"/>
                        </a:rPr>
                        <a:t>Các điểm yếu </a:t>
                      </a:r>
                      <a:endParaRPr kumimoji="0" lang="en-US" sz="1300" b="0" i="0" u="none" strike="noStrike" cap="none" normalizeH="0" baseline="0">
                        <a:ln>
                          <a:noFill/>
                        </a:ln>
                        <a:solidFill>
                          <a:srgbClr val="000000"/>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Times New Roman" pitchFamily="18" charset="0"/>
                        <a:cs typeface="Times New Roman" pitchFamily="18" charset="0"/>
                      </a:endParaRPr>
                    </a:p>
                  </a:txBody>
                  <a:tcPr marL="74295" marR="74295" marT="37148" marB="3714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1317812">
                <a:tc>
                  <a:txBody>
                    <a:bodyPr/>
                    <a:lstStyle/>
                    <a:p>
                      <a:pPr marL="342900" marR="0" lvl="0" indent="-342900" algn="ctr"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a:ln>
                            <a:noFill/>
                          </a:ln>
                          <a:solidFill>
                            <a:srgbClr val="000000"/>
                          </a:solidFill>
                          <a:effectLst/>
                          <a:latin typeface="Times New Roman" pitchFamily="18" charset="0"/>
                          <a:cs typeface="Times New Roman" pitchFamily="18" charset="0"/>
                        </a:rPr>
                        <a:t>OPPORTUNITIES</a:t>
                      </a:r>
                    </a:p>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a:ln>
                          <a:noFill/>
                        </a:ln>
                        <a:solidFill>
                          <a:srgbClr val="000000"/>
                        </a:solidFill>
                        <a:effectLst/>
                        <a:latin typeface="Times New Roman" pitchFamily="18" charset="0"/>
                        <a:cs typeface="Times New Roman"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rgbClr val="000000"/>
                          </a:solidFill>
                          <a:effectLst/>
                          <a:latin typeface="Times New Roman" pitchFamily="18" charset="0"/>
                          <a:cs typeface="Times New Roman" pitchFamily="18" charset="0"/>
                        </a:rPr>
                        <a:t>Các cơ hội </a:t>
                      </a:r>
                      <a:endParaRPr kumimoji="0" lang="en-US" sz="1300" b="0" i="0" u="none" strike="noStrike" cap="none" normalizeH="0" baseline="0">
                        <a:ln>
                          <a:noFill/>
                        </a:ln>
                        <a:solidFill>
                          <a:srgbClr val="000000"/>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sz="1300" b="0" i="0" u="none" strike="noStrike" cap="none" normalizeH="0" baseline="0">
                        <a:ln>
                          <a:noFill/>
                        </a:ln>
                        <a:solidFill>
                          <a:srgbClr val="000000"/>
                        </a:solidFill>
                        <a:effectLst/>
                        <a:latin typeface="Times New Roman" pitchFamily="18" charset="0"/>
                        <a:cs typeface="Times New Roman" pitchFamily="18" charset="0"/>
                      </a:endParaRPr>
                    </a:p>
                  </a:txBody>
                  <a:tcPr marL="74295" marR="74295" marT="37148" marB="3714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sng" strike="noStrike" cap="none" normalizeH="0" baseline="0" dirty="0">
                          <a:ln>
                            <a:noFill/>
                          </a:ln>
                          <a:solidFill>
                            <a:srgbClr val="000000"/>
                          </a:solidFill>
                          <a:effectLst/>
                          <a:latin typeface="Times New Roman" pitchFamily="18" charset="0"/>
                          <a:cs typeface="Times New Roman" pitchFamily="18" charset="0"/>
                        </a:rPr>
                        <a:t>SO Strategies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sng" strike="noStrike" cap="none" normalizeH="0" baseline="0" dirty="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CL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phát</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huy</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điểm</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mạnh</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để</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tận</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dụng</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cơ</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hội</a:t>
                      </a:r>
                      <a:endParaRPr kumimoji="0" lang="en-US" sz="1300" b="1" i="0" u="none" strike="noStrike" cap="none" normalizeH="0" baseline="0" dirty="0">
                        <a:ln>
                          <a:noFill/>
                        </a:ln>
                        <a:solidFill>
                          <a:srgbClr val="000000"/>
                        </a:solidFill>
                        <a:effectLst/>
                        <a:latin typeface="Times New Roman" pitchFamily="18" charset="0"/>
                        <a:cs typeface="Times New Roman" pitchFamily="18" charset="0"/>
                      </a:endParaRPr>
                    </a:p>
                  </a:txBody>
                  <a:tcPr marL="74295" marR="74295" marT="37148" marB="3714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sng" strike="noStrike" cap="none" normalizeH="0" baseline="0">
                          <a:ln>
                            <a:noFill/>
                          </a:ln>
                          <a:solidFill>
                            <a:srgbClr val="000000"/>
                          </a:solidFill>
                          <a:effectLst/>
                          <a:latin typeface="Times New Roman" pitchFamily="18" charset="0"/>
                          <a:cs typeface="Times New Roman" pitchFamily="18" charset="0"/>
                        </a:rPr>
                        <a:t>WO Strategies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sng" strike="noStrike" cap="none" normalizeH="0" baseline="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rgbClr val="000000"/>
                          </a:solidFill>
                          <a:effectLst/>
                          <a:latin typeface="Times New Roman" pitchFamily="18" charset="0"/>
                          <a:cs typeface="Times New Roman" pitchFamily="18" charset="0"/>
                        </a:rPr>
                        <a:t>CL  hạn chế điểm yếu để</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rgbClr val="000000"/>
                          </a:solidFill>
                          <a:effectLst/>
                          <a:latin typeface="Times New Roman" pitchFamily="18" charset="0"/>
                          <a:cs typeface="Times New Roman" pitchFamily="18" charset="0"/>
                        </a:rPr>
                        <a:t> tận dụng cơ hội</a:t>
                      </a:r>
                    </a:p>
                  </a:txBody>
                  <a:tcPr marL="74295" marR="74295" marT="37148" marB="3714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13482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a:ln>
                            <a:noFill/>
                          </a:ln>
                          <a:solidFill>
                            <a:srgbClr val="000000"/>
                          </a:solidFill>
                          <a:effectLst/>
                          <a:latin typeface="Times New Roman" pitchFamily="18" charset="0"/>
                          <a:cs typeface="Times New Roman" pitchFamily="18" charset="0"/>
                        </a:rPr>
                        <a:t>THREATS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rgbClr val="000000"/>
                          </a:solidFill>
                          <a:effectLst/>
                          <a:latin typeface="Times New Roman" pitchFamily="18" charset="0"/>
                          <a:cs typeface="Times New Roman" pitchFamily="18" charset="0"/>
                        </a:rPr>
                        <a:t>Các thứch thức</a:t>
                      </a:r>
                    </a:p>
                  </a:txBody>
                  <a:tcPr marL="74295" marR="74295" marT="37148" marB="3714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sng" strike="noStrike" cap="none" normalizeH="0" baseline="0">
                          <a:ln>
                            <a:noFill/>
                          </a:ln>
                          <a:solidFill>
                            <a:srgbClr val="000000"/>
                          </a:solidFill>
                          <a:effectLst/>
                          <a:latin typeface="Times New Roman" pitchFamily="18" charset="0"/>
                          <a:cs typeface="Times New Roman" pitchFamily="18" charset="0"/>
                        </a:rPr>
                        <a:t>ST Strategies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none" strike="noStrike" cap="none" normalizeH="0" baseline="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rgbClr val="000000"/>
                          </a:solidFill>
                          <a:effectLst/>
                          <a:latin typeface="Times New Roman" pitchFamily="18" charset="0"/>
                          <a:cs typeface="Times New Roman" pitchFamily="18" charset="0"/>
                        </a:rPr>
                        <a:t>CL phát huy điểm mạnh để</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a:ln>
                            <a:noFill/>
                          </a:ln>
                          <a:solidFill>
                            <a:srgbClr val="000000"/>
                          </a:solidFill>
                          <a:effectLst/>
                          <a:latin typeface="Times New Roman" pitchFamily="18" charset="0"/>
                          <a:cs typeface="Times New Roman" pitchFamily="18" charset="0"/>
                        </a:rPr>
                        <a:t> hạn chế thách thức</a:t>
                      </a:r>
                    </a:p>
                  </a:txBody>
                  <a:tcPr marL="74295" marR="74295" marT="37148" marB="3714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sng" strike="noStrike" cap="none" normalizeH="0" baseline="0" dirty="0">
                          <a:ln>
                            <a:noFill/>
                          </a:ln>
                          <a:solidFill>
                            <a:srgbClr val="000000"/>
                          </a:solidFill>
                          <a:effectLst/>
                          <a:latin typeface="Times New Roman" pitchFamily="18" charset="0"/>
                          <a:cs typeface="Times New Roman" pitchFamily="18" charset="0"/>
                        </a:rPr>
                        <a:t>WT Strategies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1" i="0" u="sng" strike="noStrike" cap="none" normalizeH="0" baseline="0" dirty="0">
                        <a:ln>
                          <a:noFill/>
                        </a:ln>
                        <a:solidFill>
                          <a:srgbClr val="00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CL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vượt</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qua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hạn</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chế</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điểm</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yếu</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của</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DN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và</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né</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tránh</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các</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thách</a:t>
                      </a:r>
                      <a:r>
                        <a:rPr kumimoji="0" lang="en-US" sz="1300" b="1" i="0" u="none" strike="noStrike" cap="none" normalizeH="0" baseline="0" dirty="0">
                          <a:ln>
                            <a:noFill/>
                          </a:ln>
                          <a:solidFill>
                            <a:srgbClr val="000000"/>
                          </a:solidFill>
                          <a:effectLst/>
                          <a:latin typeface="Times New Roman" pitchFamily="18" charset="0"/>
                          <a:cs typeface="Times New Roman" pitchFamily="18" charset="0"/>
                        </a:rPr>
                        <a:t> </a:t>
                      </a:r>
                      <a:r>
                        <a:rPr kumimoji="0" lang="en-US" sz="1300" b="1" i="0" u="none" strike="noStrike" cap="none" normalizeH="0" baseline="0" dirty="0" err="1">
                          <a:ln>
                            <a:noFill/>
                          </a:ln>
                          <a:solidFill>
                            <a:srgbClr val="000000"/>
                          </a:solidFill>
                          <a:effectLst/>
                          <a:latin typeface="Times New Roman" pitchFamily="18" charset="0"/>
                          <a:cs typeface="Times New Roman" pitchFamily="18" charset="0"/>
                        </a:rPr>
                        <a:t>thức</a:t>
                      </a:r>
                      <a:endParaRPr kumimoji="0" lang="en-US" sz="1300" b="1" i="0" u="none" strike="noStrike" cap="none" normalizeH="0" baseline="0" dirty="0">
                        <a:ln>
                          <a:noFill/>
                        </a:ln>
                        <a:solidFill>
                          <a:srgbClr val="000000"/>
                        </a:solidFill>
                        <a:effectLst/>
                        <a:latin typeface="Times New Roman" pitchFamily="18" charset="0"/>
                        <a:cs typeface="Times New Roman" pitchFamily="18" charset="0"/>
                      </a:endParaRPr>
                    </a:p>
                  </a:txBody>
                  <a:tcPr marL="74295" marR="74295" marT="37148" marB="3714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bl>
          </a:graphicData>
        </a:graphic>
      </p:graphicFrame>
      <p:sp>
        <p:nvSpPr>
          <p:cNvPr id="6" name="Title 1">
            <a:extLst>
              <a:ext uri="{FF2B5EF4-FFF2-40B4-BE49-F238E27FC236}">
                <a16:creationId xmlns:a16="http://schemas.microsoft.com/office/drawing/2014/main" id="{FCEDF1A5-94B9-4EDA-89FF-47BBB270A6C0}"/>
              </a:ext>
            </a:extLst>
          </p:cNvPr>
          <p:cNvSpPr txBox="1">
            <a:spLocks/>
          </p:cNvSpPr>
          <p:nvPr/>
        </p:nvSpPr>
        <p:spPr>
          <a:xfrm>
            <a:off x="3587826" y="991348"/>
            <a:ext cx="7193032" cy="80021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sz="2600" b="1" dirty="0">
                <a:latin typeface="Times New Roman" panose="02020603050405020304" pitchFamily="18" charset="0"/>
                <a:cs typeface="Times New Roman" panose="02020603050405020304" pitchFamily="18" charset="0"/>
              </a:rPr>
              <a:t>     </a:t>
            </a:r>
            <a:r>
              <a:rPr lang="en-US" altLang="en-US" sz="2400" b="1" dirty="0">
                <a:solidFill>
                  <a:srgbClr val="FF0000"/>
                </a:solidFill>
                <a:latin typeface="Times New Roman" panose="02020603050405020304" pitchFamily="18" charset="0"/>
                <a:cs typeface="Times New Roman" panose="02020603050405020304" pitchFamily="18" charset="0"/>
              </a:rPr>
              <a:t>(4)- </a:t>
            </a:r>
            <a:r>
              <a:rPr lang="en-US" altLang="en-US" sz="2400" b="1" dirty="0" err="1">
                <a:solidFill>
                  <a:srgbClr val="FF0000"/>
                </a:solidFill>
                <a:latin typeface="Times New Roman" panose="02020603050405020304" pitchFamily="18" charset="0"/>
                <a:cs typeface="Times New Roman" panose="02020603050405020304" pitchFamily="18" charset="0"/>
              </a:rPr>
              <a:t>Phân</a:t>
            </a:r>
            <a:r>
              <a:rPr lang="en-US" altLang="en-US" sz="2400" b="1" dirty="0">
                <a:solidFill>
                  <a:srgbClr val="FF0000"/>
                </a:solidFill>
                <a:latin typeface="Times New Roman" panose="02020603050405020304" pitchFamily="18" charset="0"/>
                <a:cs typeface="Times New Roman" panose="02020603050405020304" pitchFamily="18" charset="0"/>
              </a:rPr>
              <a:t> </a:t>
            </a:r>
            <a:r>
              <a:rPr lang="en-US" altLang="en-US" sz="2400" b="1" dirty="0" err="1">
                <a:solidFill>
                  <a:srgbClr val="FF0000"/>
                </a:solidFill>
                <a:latin typeface="Times New Roman" panose="02020603050405020304" pitchFamily="18" charset="0"/>
                <a:cs typeface="Times New Roman" panose="02020603050405020304" pitchFamily="18" charset="0"/>
              </a:rPr>
              <a:t>tích</a:t>
            </a:r>
            <a:r>
              <a:rPr lang="en-US" altLang="en-US" sz="2400" b="1" dirty="0">
                <a:solidFill>
                  <a:srgbClr val="FF0000"/>
                </a:solidFill>
                <a:latin typeface="Times New Roman" panose="02020603050405020304" pitchFamily="18" charset="0"/>
                <a:cs typeface="Times New Roman" panose="02020603050405020304" pitchFamily="18" charset="0"/>
              </a:rPr>
              <a:t> </a:t>
            </a:r>
            <a:r>
              <a:rPr lang="en-US" altLang="en-US" sz="2400" dirty="0">
                <a:solidFill>
                  <a:srgbClr val="FF0000"/>
                </a:solidFill>
                <a:latin typeface="Times New Roman" panose="02020603050405020304" pitchFamily="18" charset="0"/>
                <a:cs typeface="Times New Roman" panose="02020603050405020304" pitchFamily="18" charset="0"/>
              </a:rPr>
              <a:t>SWOT</a:t>
            </a:r>
            <a:br>
              <a:rPr lang="en-US" altLang="en-US" sz="2400" b="1" dirty="0">
                <a:solidFill>
                  <a:srgbClr val="FF0000"/>
                </a:solidFill>
                <a:latin typeface="Times New Roman" panose="02020603050405020304" pitchFamily="18" charset="0"/>
                <a:cs typeface="Times New Roman" panose="02020603050405020304" pitchFamily="18" charset="0"/>
              </a:rPr>
            </a:br>
            <a:r>
              <a:rPr lang="en-US" altLang="en-US" sz="2600" b="1" dirty="0">
                <a:latin typeface="Times New Roman" panose="02020603050405020304" pitchFamily="18" charset="0"/>
                <a:cs typeface="Times New Roman" panose="02020603050405020304" pitchFamily="18" charset="0"/>
              </a:rPr>
              <a:t>     </a:t>
            </a:r>
            <a:endParaRPr lang="en-US" altLang="en-US" sz="2600" b="1" dirty="0">
              <a:solidFill>
                <a:srgbClr val="000000"/>
              </a:solidFill>
              <a:latin typeface="Times New Roman" panose="02020603050405020304" pitchFamily="18" charset="0"/>
              <a:cs typeface="Times New Roman" panose="02020603050405020304" pitchFamily="18" charset="0"/>
            </a:endParaRPr>
          </a:p>
        </p:txBody>
      </p:sp>
      <p:sp>
        <p:nvSpPr>
          <p:cNvPr id="5" name="Slide Number Placeholder 3">
            <a:extLst>
              <a:ext uri="{FF2B5EF4-FFF2-40B4-BE49-F238E27FC236}">
                <a16:creationId xmlns:a16="http://schemas.microsoft.com/office/drawing/2014/main" id="{FDCE50D3-F3C4-4CDC-ACA4-1F90F856CFAA}"/>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70</a:t>
            </a:fld>
            <a:endParaRPr lang="en-US" altLang="en-US" sz="1200" dirty="0"/>
          </a:p>
        </p:txBody>
      </p:sp>
    </p:spTree>
    <p:extLst>
      <p:ext uri="{BB962C8B-B14F-4D97-AF65-F5344CB8AC3E}">
        <p14:creationId xmlns:p14="http://schemas.microsoft.com/office/powerpoint/2010/main" val="186731111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Slide Number Placeholder 5">
            <a:extLst>
              <a:ext uri="{FF2B5EF4-FFF2-40B4-BE49-F238E27FC236}">
                <a16:creationId xmlns:a16="http://schemas.microsoft.com/office/drawing/2014/main" id="{56048EF7-6A1D-4310-B087-74C7FF3079C3}"/>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C523486-8F87-4FDC-9C75-7B3A94D471C2}" type="slidenum">
              <a:rPr lang="en-US" altLang="en-US" smtClean="0">
                <a:solidFill>
                  <a:srgbClr val="FFFFFF"/>
                </a:solidFill>
                <a:latin typeface="Rockwell" panose="02060603020205020403" pitchFamily="18" charset="0"/>
              </a:rPr>
              <a:pPr/>
              <a:t>71</a:t>
            </a:fld>
            <a:endParaRPr lang="en-US" altLang="en-US">
              <a:solidFill>
                <a:srgbClr val="FFFFFF"/>
              </a:solidFill>
              <a:latin typeface="Rockwell" panose="02060603020205020403" pitchFamily="18" charset="0"/>
            </a:endParaRPr>
          </a:p>
        </p:txBody>
      </p:sp>
      <p:sp>
        <p:nvSpPr>
          <p:cNvPr id="24580" name="Rectangle 3">
            <a:extLst>
              <a:ext uri="{FF2B5EF4-FFF2-40B4-BE49-F238E27FC236}">
                <a16:creationId xmlns:a16="http://schemas.microsoft.com/office/drawing/2014/main" id="{218D4F6E-6732-4D15-B2A5-15E4BB77F41F}"/>
              </a:ext>
            </a:extLst>
          </p:cNvPr>
          <p:cNvSpPr>
            <a:spLocks noChangeArrowheads="1"/>
          </p:cNvSpPr>
          <p:nvPr/>
        </p:nvSpPr>
        <p:spPr bwMode="auto">
          <a:xfrm>
            <a:off x="2842347" y="798368"/>
            <a:ext cx="8534400" cy="459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 </a:t>
            </a:r>
            <a:r>
              <a:rPr lang="en-US" altLang="en-US" sz="2400" b="1" dirty="0" err="1">
                <a:latin typeface="Times New Roman" panose="02020603050405020304" pitchFamily="18" charset="0"/>
                <a:cs typeface="Times New Roman" panose="02020603050405020304" pitchFamily="18" charset="0"/>
              </a:rPr>
              <a:t>Hoạch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đinh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nội</a:t>
            </a:r>
            <a:r>
              <a:rPr lang="en-US" altLang="en-US" sz="2400" b="1" dirty="0">
                <a:latin typeface="Times New Roman" panose="02020603050405020304" pitchFamily="18" charset="0"/>
                <a:cs typeface="Times New Roman" panose="02020603050405020304" pitchFamily="18" charset="0"/>
              </a:rPr>
              <a:t> dung </a:t>
            </a:r>
            <a:r>
              <a:rPr lang="en-US" altLang="en-US" sz="2400" b="1" dirty="0" err="1">
                <a:latin typeface="Times New Roman" panose="02020603050405020304" pitchFamily="18" charset="0"/>
                <a:cs typeface="Times New Roman" panose="02020603050405020304" pitchFamily="18" charset="0"/>
              </a:rPr>
              <a:t>chiến</a:t>
            </a:r>
            <a:r>
              <a:rPr lang="en-US" altLang="en-US" sz="2400" b="1" dirty="0">
                <a:latin typeface="Times New Roman" panose="02020603050405020304" pitchFamily="18" charset="0"/>
                <a:cs typeface="Times New Roman" panose="02020603050405020304" pitchFamily="18" charset="0"/>
              </a:rPr>
              <a:t> l</a:t>
            </a:r>
            <a:r>
              <a:rPr lang="vi-VN" altLang="en-US" sz="2400" b="1" dirty="0">
                <a:latin typeface="Times New Roman" panose="02020603050405020304" pitchFamily="18" charset="0"/>
                <a:cs typeface="Times New Roman" panose="02020603050405020304" pitchFamily="18" charset="0"/>
              </a:rPr>
              <a:t>ược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1798638" y="1573286"/>
            <a:ext cx="8534400" cy="5151364"/>
          </a:xfrm>
          <a:prstGeom prst="rect">
            <a:avLst/>
          </a:prstGeom>
        </p:spPr>
      </p:pic>
      <p:sp>
        <p:nvSpPr>
          <p:cNvPr id="5" name="Slide Number Placeholder 3">
            <a:extLst>
              <a:ext uri="{FF2B5EF4-FFF2-40B4-BE49-F238E27FC236}">
                <a16:creationId xmlns:a16="http://schemas.microsoft.com/office/drawing/2014/main" id="{3CAEB94F-EEF3-4898-865D-3815D79AE748}"/>
              </a:ext>
            </a:extLst>
          </p:cNvPr>
          <p:cNvSpPr txBox="1">
            <a:spLocks/>
          </p:cNvSpPr>
          <p:nvPr/>
        </p:nvSpPr>
        <p:spPr>
          <a:xfrm>
            <a:off x="8763000" y="6343285"/>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71</a:t>
            </a:fld>
            <a:endParaRPr lang="en-US" altLang="en-US" sz="1200"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Slide Number Placeholder 5">
            <a:extLst>
              <a:ext uri="{FF2B5EF4-FFF2-40B4-BE49-F238E27FC236}">
                <a16:creationId xmlns:a16="http://schemas.microsoft.com/office/drawing/2014/main" id="{557EBC4F-12A9-4C6C-B772-D354A8E98D55}"/>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C9CBEFD-7615-40E6-A6CB-F76296BB7A10}" type="slidenum">
              <a:rPr lang="en-US" altLang="en-US" smtClean="0">
                <a:solidFill>
                  <a:srgbClr val="FFFFFF"/>
                </a:solidFill>
                <a:latin typeface="Rockwell" panose="02060603020205020403" pitchFamily="18" charset="0"/>
              </a:rPr>
              <a:pPr/>
              <a:t>72</a:t>
            </a:fld>
            <a:endParaRPr lang="en-US" altLang="en-US">
              <a:solidFill>
                <a:srgbClr val="FFFFFF"/>
              </a:solidFill>
              <a:latin typeface="Rockwell" panose="02060603020205020403" pitchFamily="18" charset="0"/>
            </a:endParaRPr>
          </a:p>
        </p:txBody>
      </p:sp>
      <p:sp>
        <p:nvSpPr>
          <p:cNvPr id="28676" name="Rectangle 3">
            <a:extLst>
              <a:ext uri="{FF2B5EF4-FFF2-40B4-BE49-F238E27FC236}">
                <a16:creationId xmlns:a16="http://schemas.microsoft.com/office/drawing/2014/main" id="{C2500AB7-9176-4CF1-B54A-2FD790B96DBB}"/>
              </a:ext>
            </a:extLst>
          </p:cNvPr>
          <p:cNvSpPr>
            <a:spLocks noChangeArrowheads="1"/>
          </p:cNvSpPr>
          <p:nvPr/>
        </p:nvSpPr>
        <p:spPr bwMode="auto">
          <a:xfrm>
            <a:off x="4473576" y="499198"/>
            <a:ext cx="4698133"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5.2.1. </a:t>
            </a:r>
            <a:r>
              <a:rPr lang="en-US" altLang="en-US" sz="2400" b="1" dirty="0" err="1">
                <a:latin typeface="Times New Roman" panose="02020603050405020304" pitchFamily="18" charset="0"/>
                <a:cs typeface="Times New Roman" panose="02020603050405020304" pitchFamily="18" charset="0"/>
              </a:rPr>
              <a:t>Tham</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vọng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5" name="Content Placeholder 5">
            <a:extLst>
              <a:ext uri="{FF2B5EF4-FFF2-40B4-BE49-F238E27FC236}">
                <a16:creationId xmlns:a16="http://schemas.microsoft.com/office/drawing/2014/main" id="{939924FB-D7DD-4CC5-AB84-D52360E9769C}"/>
              </a:ext>
            </a:extLst>
          </p:cNvPr>
          <p:cNvSpPr txBox="1">
            <a:spLocks/>
          </p:cNvSpPr>
          <p:nvPr/>
        </p:nvSpPr>
        <p:spPr>
          <a:xfrm>
            <a:off x="1618814" y="1041111"/>
            <a:ext cx="9468142" cy="55536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300"/>
              </a:spcBef>
              <a:spcAft>
                <a:spcPts val="300"/>
              </a:spcAft>
              <a:defRPr/>
            </a:pPr>
            <a:r>
              <a:rPr lang="en-US" altLang="en-US" sz="2400" b="1" dirty="0" err="1">
                <a:latin typeface="Times New Roman" panose="02020603050405020304" pitchFamily="18" charset="0"/>
                <a:cs typeface="Times New Roman" panose="02020603050405020304" pitchFamily="18" charset="0"/>
              </a:rPr>
              <a:t>Tham</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vọng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cho</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biết</a:t>
            </a:r>
            <a:r>
              <a:rPr lang="en-US" altLang="en-US" sz="2400" b="1" dirty="0">
                <a:latin typeface="Times New Roman" panose="02020603050405020304" pitchFamily="18" charset="0"/>
                <a:cs typeface="Times New Roman" panose="02020603050405020304" pitchFamily="18" charset="0"/>
              </a:rPr>
              <a:t>:</a:t>
            </a:r>
          </a:p>
          <a:p>
            <a:pPr lvl="1">
              <a:lnSpc>
                <a:spcPct val="150000"/>
              </a:lnSpc>
              <a:spcBef>
                <a:spcPts val="300"/>
              </a:spcBef>
              <a:spcAft>
                <a:spcPts val="300"/>
              </a:spcAft>
              <a:defRPr/>
            </a:pPr>
            <a:r>
              <a:rPr lang="en-US" altLang="en-US" sz="2000" dirty="0" err="1">
                <a:latin typeface="Times New Roman" panose="02020603050405020304" pitchFamily="18" charset="0"/>
                <a:cs typeface="Times New Roman" panose="02020603050405020304" pitchFamily="18" charset="0"/>
              </a:rPr>
              <a:t>Vai</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trò</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công</a:t>
            </a:r>
            <a:r>
              <a:rPr lang="en-US" altLang="en-US" sz="2000" dirty="0">
                <a:latin typeface="Times New Roman" panose="02020603050405020304" pitchFamily="18" charset="0"/>
                <a:cs typeface="Times New Roman" panose="02020603050405020304" pitchFamily="18" charset="0"/>
              </a:rPr>
              <a:t> ty </a:t>
            </a:r>
            <a:r>
              <a:rPr lang="en-US" altLang="en-US" sz="2000" dirty="0" err="1">
                <a:latin typeface="Times New Roman" panose="02020603050405020304" pitchFamily="18" charset="0"/>
                <a:cs typeface="Times New Roman" panose="02020603050405020304" pitchFamily="18" charset="0"/>
              </a:rPr>
              <a:t>mong</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muốn</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thể</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hiện</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trên</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thị</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trường</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toàn</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cầu</a:t>
            </a:r>
            <a:r>
              <a:rPr lang="en-US" altLang="en-US" sz="2000" dirty="0">
                <a:latin typeface="Times New Roman" panose="02020603050405020304" pitchFamily="18" charset="0"/>
                <a:cs typeface="Times New Roman" panose="02020603050405020304" pitchFamily="18" charset="0"/>
              </a:rPr>
              <a:t> </a:t>
            </a:r>
          </a:p>
          <a:p>
            <a:pPr lvl="1">
              <a:lnSpc>
                <a:spcPct val="150000"/>
              </a:lnSpc>
              <a:spcBef>
                <a:spcPts val="300"/>
              </a:spcBef>
              <a:spcAft>
                <a:spcPts val="300"/>
              </a:spcAft>
              <a:defRPr/>
            </a:pPr>
            <a:r>
              <a:rPr lang="en-US" altLang="en-US" sz="2000" dirty="0" err="1">
                <a:latin typeface="Times New Roman" panose="02020603050405020304" pitchFamily="18" charset="0"/>
                <a:cs typeface="Times New Roman" panose="02020603050405020304" pitchFamily="18" charset="0"/>
              </a:rPr>
              <a:t>Cách</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thức</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phân</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bổ</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các</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tài</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sản</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và</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việc</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kinh</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doanh</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trong</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tương</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lai</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tại</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các</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khu</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vực</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thị</a:t>
            </a:r>
            <a:r>
              <a:rPr lang="en-US" altLang="en-US" sz="2000" dirty="0">
                <a:latin typeface="Times New Roman" panose="02020603050405020304" pitchFamily="18" charset="0"/>
                <a:cs typeface="Times New Roman" panose="02020603050405020304" pitchFamily="18" charset="0"/>
              </a:rPr>
              <a:t> tr</a:t>
            </a:r>
            <a:r>
              <a:rPr lang="vi-VN" altLang="en-US" sz="2000" dirty="0">
                <a:latin typeface="Times New Roman" panose="02020603050405020304" pitchFamily="18" charset="0"/>
                <a:cs typeface="Times New Roman" panose="02020603050405020304" pitchFamily="18" charset="0"/>
              </a:rPr>
              <a:t>ường</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quan</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trọng</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trên</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thế</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giới</a:t>
            </a:r>
            <a:r>
              <a:rPr lang="en-US" altLang="en-US" sz="2000" dirty="0">
                <a:latin typeface="Times New Roman" panose="02020603050405020304" pitchFamily="18" charset="0"/>
                <a:cs typeface="Times New Roman" panose="02020603050405020304" pitchFamily="18" charset="0"/>
              </a:rPr>
              <a:t>.</a:t>
            </a:r>
            <a:endParaRPr lang="en-US" altLang="en-US" sz="2200" dirty="0">
              <a:latin typeface="Times New Roman" panose="02020603050405020304" pitchFamily="18" charset="0"/>
              <a:cs typeface="Times New Roman" panose="02020603050405020304" pitchFamily="18" charset="0"/>
            </a:endParaRPr>
          </a:p>
          <a:p>
            <a:pPr marL="0" indent="0">
              <a:lnSpc>
                <a:spcPct val="150000"/>
              </a:lnSpc>
              <a:spcBef>
                <a:spcPts val="300"/>
              </a:spcBef>
              <a:spcAft>
                <a:spcPts val="300"/>
              </a:spcAft>
              <a:buFont typeface="Wingdings" panose="05000000000000000000" pitchFamily="2" charset="2"/>
              <a:buNone/>
              <a:defRPr/>
            </a:pPr>
            <a:r>
              <a:rPr lang="en-US" altLang="en-US" sz="2400" b="1" dirty="0">
                <a:latin typeface="Times New Roman" panose="02020603050405020304" pitchFamily="18" charset="0"/>
                <a:cs typeface="Times New Roman" panose="02020603050405020304" pitchFamily="18" charset="0"/>
                <a:sym typeface="Wingdings" panose="05000000000000000000" pitchFamily="2" charset="2"/>
              </a:rPr>
              <a:t> DN </a:t>
            </a:r>
            <a:r>
              <a:rPr lang="en-US" altLang="en-US" sz="2400" b="1" dirty="0" err="1">
                <a:latin typeface="Times New Roman" panose="02020603050405020304" pitchFamily="18" charset="0"/>
                <a:cs typeface="Times New Roman" panose="02020603050405020304" pitchFamily="18" charset="0"/>
                <a:sym typeface="Wingdings" panose="05000000000000000000" pitchFamily="2" charset="2"/>
              </a:rPr>
              <a:t>tham</a:t>
            </a:r>
            <a:r>
              <a:rPr lang="en-US" altLang="en-US" sz="2400" b="1"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400" b="1" dirty="0" err="1">
                <a:latin typeface="Times New Roman" panose="02020603050405020304" pitchFamily="18" charset="0"/>
                <a:cs typeface="Times New Roman" panose="02020603050405020304" pitchFamily="18" charset="0"/>
                <a:sym typeface="Wingdings" panose="05000000000000000000" pitchFamily="2" charset="2"/>
              </a:rPr>
              <a:t>gia</a:t>
            </a:r>
            <a:r>
              <a:rPr lang="en-US" altLang="en-US" sz="2400" b="1"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400" b="1" dirty="0" err="1">
                <a:latin typeface="Times New Roman" panose="02020603050405020304" pitchFamily="18" charset="0"/>
                <a:cs typeface="Times New Roman" panose="02020603050405020304" pitchFamily="18" charset="0"/>
                <a:sym typeface="Wingdings" panose="05000000000000000000" pitchFamily="2" charset="2"/>
              </a:rPr>
              <a:t>thị</a:t>
            </a:r>
            <a:r>
              <a:rPr lang="en-US" altLang="en-US" sz="2400" b="1" dirty="0">
                <a:latin typeface="Times New Roman" panose="02020603050405020304" pitchFamily="18" charset="0"/>
                <a:cs typeface="Times New Roman" panose="02020603050405020304" pitchFamily="18" charset="0"/>
                <a:sym typeface="Wingdings" panose="05000000000000000000" pitchFamily="2" charset="2"/>
              </a:rPr>
              <a:t> tr</a:t>
            </a:r>
            <a:r>
              <a:rPr lang="vi-VN" altLang="en-US" sz="2400" b="1" dirty="0">
                <a:latin typeface="Times New Roman" panose="02020603050405020304" pitchFamily="18" charset="0"/>
                <a:cs typeface="Times New Roman" panose="02020603050405020304" pitchFamily="18" charset="0"/>
                <a:sym typeface="Wingdings" panose="05000000000000000000" pitchFamily="2" charset="2"/>
              </a:rPr>
              <a:t>ường</a:t>
            </a:r>
            <a:r>
              <a:rPr lang="en-US" altLang="en-US" sz="2400" b="1"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400" b="1" dirty="0" err="1">
                <a:latin typeface="Times New Roman" panose="02020603050405020304" pitchFamily="18" charset="0"/>
                <a:cs typeface="Times New Roman" panose="02020603050405020304" pitchFamily="18" charset="0"/>
                <a:sym typeface="Wingdings" panose="05000000000000000000" pitchFamily="2" charset="2"/>
              </a:rPr>
              <a:t>toàn</a:t>
            </a:r>
            <a:r>
              <a:rPr lang="en-US" altLang="en-US" sz="2400" b="1"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400" b="1" dirty="0" err="1">
                <a:latin typeface="Times New Roman" panose="02020603050405020304" pitchFamily="18" charset="0"/>
                <a:cs typeface="Times New Roman" panose="02020603050405020304" pitchFamily="18" charset="0"/>
                <a:sym typeface="Wingdings" panose="05000000000000000000" pitchFamily="2" charset="2"/>
              </a:rPr>
              <a:t>cầu</a:t>
            </a:r>
            <a:r>
              <a:rPr lang="en-US" altLang="en-US" sz="2400" b="1"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400" b="1" dirty="0" err="1">
                <a:latin typeface="Times New Roman" panose="02020603050405020304" pitchFamily="18" charset="0"/>
                <a:cs typeface="Times New Roman" panose="02020603050405020304" pitchFamily="18" charset="0"/>
                <a:sym typeface="Wingdings" panose="05000000000000000000" pitchFamily="2" charset="2"/>
              </a:rPr>
              <a:t>với</a:t>
            </a:r>
            <a:r>
              <a:rPr lang="en-US" altLang="en-US" sz="2400" b="1"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400" b="1" dirty="0" err="1">
                <a:latin typeface="Times New Roman" panose="02020603050405020304" pitchFamily="18" charset="0"/>
                <a:cs typeface="Times New Roman" panose="02020603050405020304" pitchFamily="18" charset="0"/>
                <a:sym typeface="Wingdings" panose="05000000000000000000" pitchFamily="2" charset="2"/>
              </a:rPr>
              <a:t>các</a:t>
            </a:r>
            <a:r>
              <a:rPr lang="en-US" altLang="en-US" sz="2400" b="1"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400" b="1" dirty="0" err="1">
                <a:latin typeface="Times New Roman" panose="02020603050405020304" pitchFamily="18" charset="0"/>
                <a:cs typeface="Times New Roman" panose="02020603050405020304" pitchFamily="18" charset="0"/>
                <a:sym typeface="Wingdings" panose="05000000000000000000" pitchFamily="2" charset="2"/>
              </a:rPr>
              <a:t>vai</a:t>
            </a:r>
            <a:r>
              <a:rPr lang="en-US" altLang="en-US" sz="2400" b="1"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400" b="1" dirty="0" err="1">
                <a:latin typeface="Times New Roman" panose="02020603050405020304" pitchFamily="18" charset="0"/>
                <a:cs typeface="Times New Roman" panose="02020603050405020304" pitchFamily="18" charset="0"/>
                <a:sym typeface="Wingdings" panose="05000000000000000000" pitchFamily="2" charset="2"/>
              </a:rPr>
              <a:t>trò</a:t>
            </a:r>
            <a:r>
              <a:rPr lang="en-US" altLang="en-US" sz="2400" b="1" dirty="0">
                <a:latin typeface="Times New Roman" panose="02020603050405020304" pitchFamily="18" charset="0"/>
                <a:cs typeface="Times New Roman" panose="02020603050405020304" pitchFamily="18" charset="0"/>
                <a:sym typeface="Wingdings" panose="05000000000000000000" pitchFamily="2" charset="2"/>
              </a:rPr>
              <a:t>:</a:t>
            </a:r>
            <a:r>
              <a:rPr lang="en-US" altLang="en-US" sz="2400" b="1" dirty="0">
                <a:latin typeface="Times New Roman" panose="02020603050405020304" pitchFamily="18" charset="0"/>
                <a:cs typeface="Times New Roman" panose="02020603050405020304" pitchFamily="18" charset="0"/>
              </a:rPr>
              <a:t> </a:t>
            </a:r>
          </a:p>
          <a:p>
            <a:pPr marL="466725" lvl="1" indent="-298450">
              <a:lnSpc>
                <a:spcPct val="150000"/>
              </a:lnSpc>
              <a:spcBef>
                <a:spcPts val="300"/>
              </a:spcBef>
              <a:spcAft>
                <a:spcPts val="300"/>
              </a:spcAft>
              <a:defRPr/>
            </a:pPr>
            <a:r>
              <a:rPr lang="en-US" altLang="en-US" sz="2000" dirty="0">
                <a:latin typeface="Times New Roman" panose="02020603050405020304" pitchFamily="18" charset="0"/>
                <a:cs typeface="Times New Roman" panose="02020603050405020304" pitchFamily="18" charset="0"/>
              </a:rPr>
              <a:t>DN </a:t>
            </a:r>
            <a:r>
              <a:rPr lang="en-US" altLang="en-US" sz="2000" dirty="0" err="1">
                <a:latin typeface="Times New Roman" panose="02020603050405020304" pitchFamily="18" charset="0"/>
                <a:cs typeface="Times New Roman" panose="02020603050405020304" pitchFamily="18" charset="0"/>
              </a:rPr>
              <a:t>toàn</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cầu</a:t>
            </a:r>
            <a:endParaRPr lang="en-US" altLang="en-US" sz="2000" dirty="0">
              <a:latin typeface="Times New Roman" panose="02020603050405020304" pitchFamily="18" charset="0"/>
              <a:cs typeface="Times New Roman" panose="02020603050405020304" pitchFamily="18" charset="0"/>
            </a:endParaRPr>
          </a:p>
          <a:p>
            <a:pPr marL="466725" lvl="1" indent="-298450">
              <a:lnSpc>
                <a:spcPct val="150000"/>
              </a:lnSpc>
              <a:spcBef>
                <a:spcPts val="300"/>
              </a:spcBef>
              <a:spcAft>
                <a:spcPts val="300"/>
              </a:spcAft>
              <a:defRPr/>
            </a:pPr>
            <a:r>
              <a:rPr lang="en-US" altLang="en-US" sz="2000" dirty="0">
                <a:latin typeface="Times New Roman" panose="02020603050405020304" pitchFamily="18" charset="0"/>
                <a:cs typeface="Times New Roman" panose="02020603050405020304" pitchFamily="18" charset="0"/>
              </a:rPr>
              <a:t>DN </a:t>
            </a:r>
            <a:r>
              <a:rPr lang="en-US" altLang="en-US" sz="2000" dirty="0" err="1">
                <a:latin typeface="Times New Roman" panose="02020603050405020304" pitchFamily="18" charset="0"/>
                <a:cs typeface="Times New Roman" panose="02020603050405020304" pitchFamily="18" charset="0"/>
              </a:rPr>
              <a:t>khu</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vực</a:t>
            </a:r>
            <a:endParaRPr lang="en-US" altLang="en-US" sz="2000" dirty="0">
              <a:latin typeface="Times New Roman" panose="02020603050405020304" pitchFamily="18" charset="0"/>
              <a:cs typeface="Times New Roman" panose="02020603050405020304" pitchFamily="18" charset="0"/>
            </a:endParaRPr>
          </a:p>
          <a:p>
            <a:pPr marL="466725" lvl="1" indent="-298450">
              <a:lnSpc>
                <a:spcPct val="150000"/>
              </a:lnSpc>
              <a:spcBef>
                <a:spcPts val="300"/>
              </a:spcBef>
              <a:spcAft>
                <a:spcPts val="300"/>
              </a:spcAft>
              <a:defRPr/>
            </a:pPr>
            <a:r>
              <a:rPr lang="en-US" altLang="en-US" sz="2000" dirty="0">
                <a:latin typeface="Times New Roman" panose="02020603050405020304" pitchFamily="18" charset="0"/>
                <a:cs typeface="Times New Roman" panose="02020603050405020304" pitchFamily="18" charset="0"/>
              </a:rPr>
              <a:t>DN </a:t>
            </a:r>
            <a:r>
              <a:rPr lang="en-US" altLang="en-US" sz="2000" dirty="0" err="1">
                <a:latin typeface="Times New Roman" panose="02020603050405020304" pitchFamily="18" charset="0"/>
                <a:cs typeface="Times New Roman" panose="02020603050405020304" pitchFamily="18" charset="0"/>
              </a:rPr>
              <a:t>toàn</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cầu</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chiếm</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ưu</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thế</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trong</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khu</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vực</a:t>
            </a:r>
            <a:endParaRPr lang="en-US" altLang="en-US" sz="2000" dirty="0">
              <a:latin typeface="Times New Roman" panose="02020603050405020304" pitchFamily="18" charset="0"/>
              <a:cs typeface="Times New Roman" panose="02020603050405020304" pitchFamily="18" charset="0"/>
            </a:endParaRPr>
          </a:p>
          <a:p>
            <a:pPr marL="466725" lvl="1" indent="-298450">
              <a:lnSpc>
                <a:spcPct val="150000"/>
              </a:lnSpc>
              <a:spcBef>
                <a:spcPts val="300"/>
              </a:spcBef>
              <a:spcAft>
                <a:spcPts val="300"/>
              </a:spcAft>
              <a:defRPr/>
            </a:pPr>
            <a:r>
              <a:rPr lang="en-US" altLang="en-US" sz="2000" dirty="0">
                <a:latin typeface="Times New Roman" panose="02020603050405020304" pitchFamily="18" charset="0"/>
                <a:cs typeface="Times New Roman" panose="02020603050405020304" pitchFamily="18" charset="0"/>
              </a:rPr>
              <a:t>DN </a:t>
            </a:r>
            <a:r>
              <a:rPr lang="en-US" altLang="en-US" sz="2000" dirty="0" err="1">
                <a:latin typeface="Times New Roman" panose="02020603050405020304" pitchFamily="18" charset="0"/>
                <a:cs typeface="Times New Roman" panose="02020603050405020304" pitchFamily="18" charset="0"/>
              </a:rPr>
              <a:t>xuất</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khẩu</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toàn</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cầu</a:t>
            </a:r>
            <a:endParaRPr lang="en-US" altLang="en-US" sz="2000" dirty="0">
              <a:latin typeface="Times New Roman" panose="02020603050405020304" pitchFamily="18" charset="0"/>
              <a:cs typeface="Times New Roman" panose="02020603050405020304" pitchFamily="18" charset="0"/>
            </a:endParaRPr>
          </a:p>
          <a:p>
            <a:pPr marL="466725" lvl="1" indent="-298450">
              <a:lnSpc>
                <a:spcPct val="150000"/>
              </a:lnSpc>
              <a:spcBef>
                <a:spcPts val="300"/>
              </a:spcBef>
              <a:spcAft>
                <a:spcPts val="300"/>
              </a:spcAft>
              <a:defRPr/>
            </a:pPr>
            <a:r>
              <a:rPr lang="en-US" altLang="en-US" sz="2000" dirty="0">
                <a:latin typeface="Times New Roman" panose="02020603050405020304" pitchFamily="18" charset="0"/>
                <a:cs typeface="Times New Roman" panose="02020603050405020304" pitchFamily="18" charset="0"/>
              </a:rPr>
              <a:t>DN </a:t>
            </a:r>
            <a:r>
              <a:rPr lang="en-US" altLang="en-US" sz="2000" dirty="0" err="1">
                <a:latin typeface="Times New Roman" panose="02020603050405020304" pitchFamily="18" charset="0"/>
                <a:cs typeface="Times New Roman" panose="02020603050405020304" pitchFamily="18" charset="0"/>
              </a:rPr>
              <a:t>điều</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hành</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toàn</a:t>
            </a:r>
            <a:r>
              <a:rPr lang="en-US" altLang="en-US" sz="2000" dirty="0">
                <a:latin typeface="Times New Roman" panose="02020603050405020304" pitchFamily="18" charset="0"/>
                <a:cs typeface="Times New Roman" panose="02020603050405020304" pitchFamily="18" charset="0"/>
              </a:rPr>
              <a:t> </a:t>
            </a:r>
            <a:r>
              <a:rPr lang="en-US" altLang="en-US" sz="2000" dirty="0" err="1">
                <a:latin typeface="Times New Roman" panose="02020603050405020304" pitchFamily="18" charset="0"/>
                <a:cs typeface="Times New Roman" panose="02020603050405020304" pitchFamily="18" charset="0"/>
              </a:rPr>
              <a:t>cầu</a:t>
            </a:r>
            <a:endParaRPr lang="en-US" altLang="en-US" sz="2000" dirty="0">
              <a:latin typeface="Times New Roman" panose="02020603050405020304" pitchFamily="18" charset="0"/>
              <a:cs typeface="Times New Roman" panose="02020603050405020304" pitchFamily="18" charset="0"/>
            </a:endParaRPr>
          </a:p>
          <a:p>
            <a:pPr>
              <a:lnSpc>
                <a:spcPct val="150000"/>
              </a:lnSpc>
              <a:spcBef>
                <a:spcPts val="300"/>
              </a:spcBef>
              <a:spcAft>
                <a:spcPts val="300"/>
              </a:spcAft>
              <a:defRPr/>
            </a:pPr>
            <a:endParaRPr lang="en-US" altLang="en-US" sz="2400"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46592E6E-9B03-4EC6-8479-CDC4BCEC94FC}"/>
              </a:ext>
            </a:extLst>
          </p:cNvPr>
          <p:cNvSpPr txBox="1">
            <a:spLocks/>
          </p:cNvSpPr>
          <p:nvPr/>
        </p:nvSpPr>
        <p:spPr>
          <a:xfrm>
            <a:off x="8763000" y="6343285"/>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72</a:t>
            </a:fld>
            <a:endParaRPr lang="en-US" altLang="en-US" sz="12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Slide Number Placeholder 5">
            <a:extLst>
              <a:ext uri="{FF2B5EF4-FFF2-40B4-BE49-F238E27FC236}">
                <a16:creationId xmlns:a16="http://schemas.microsoft.com/office/drawing/2014/main" id="{91FF6057-95F0-492F-AD4A-7A22C966AF20}"/>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8C3BC74-9571-48CD-9DDC-E938F23CFAC0}" type="slidenum">
              <a:rPr lang="en-US" altLang="en-US" smtClean="0">
                <a:solidFill>
                  <a:srgbClr val="FFFFFF"/>
                </a:solidFill>
                <a:latin typeface="Rockwell" panose="02060603020205020403" pitchFamily="18" charset="0"/>
              </a:rPr>
              <a:pPr/>
              <a:t>73</a:t>
            </a:fld>
            <a:endParaRPr lang="en-US" altLang="en-US">
              <a:solidFill>
                <a:srgbClr val="FFFFFF"/>
              </a:solidFill>
              <a:latin typeface="Rockwell" panose="02060603020205020403" pitchFamily="18" charset="0"/>
            </a:endParaRPr>
          </a:p>
        </p:txBody>
      </p:sp>
      <p:sp>
        <p:nvSpPr>
          <p:cNvPr id="30724" name="Rectangle 3">
            <a:extLst>
              <a:ext uri="{FF2B5EF4-FFF2-40B4-BE49-F238E27FC236}">
                <a16:creationId xmlns:a16="http://schemas.microsoft.com/office/drawing/2014/main" id="{5A927847-8589-4B30-AB7F-7C8C28CB3066}"/>
              </a:ext>
            </a:extLst>
          </p:cNvPr>
          <p:cNvSpPr>
            <a:spLocks noChangeArrowheads="1"/>
          </p:cNvSpPr>
          <p:nvPr/>
        </p:nvSpPr>
        <p:spPr bwMode="auto">
          <a:xfrm>
            <a:off x="4168776" y="434542"/>
            <a:ext cx="4901333"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5.2.1. </a:t>
            </a:r>
            <a:r>
              <a:rPr lang="en-US" altLang="en-US" sz="2400" b="1" dirty="0" err="1">
                <a:latin typeface="Times New Roman" panose="02020603050405020304" pitchFamily="18" charset="0"/>
                <a:cs typeface="Times New Roman" panose="02020603050405020304" pitchFamily="18" charset="0"/>
              </a:rPr>
              <a:t>Tham</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vọng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5" name="Content Placeholder 5">
            <a:extLst>
              <a:ext uri="{FF2B5EF4-FFF2-40B4-BE49-F238E27FC236}">
                <a16:creationId xmlns:a16="http://schemas.microsoft.com/office/drawing/2014/main" id="{BA1C0BA7-4DE7-4044-9A8F-F997B94A1FFC}"/>
              </a:ext>
            </a:extLst>
          </p:cNvPr>
          <p:cNvSpPr txBox="1">
            <a:spLocks/>
          </p:cNvSpPr>
          <p:nvPr/>
        </p:nvSpPr>
        <p:spPr>
          <a:xfrm>
            <a:off x="1240631" y="893330"/>
            <a:ext cx="9710738" cy="52168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defRPr/>
            </a:pPr>
            <a:r>
              <a:rPr lang="en-US" altLang="en-US" sz="2400" b="1">
                <a:latin typeface="Times New Roman" panose="02020603050405020304" pitchFamily="18" charset="0"/>
                <a:cs typeface="Times New Roman" panose="02020603050405020304" pitchFamily="18" charset="0"/>
              </a:rPr>
              <a:t>DN toàn cầu</a:t>
            </a:r>
            <a:r>
              <a:rPr lang="en-US" altLang="en-US" sz="2400">
                <a:latin typeface="Times New Roman" panose="02020603050405020304" pitchFamily="18" charset="0"/>
                <a:cs typeface="Times New Roman" panose="02020603050405020304" pitchFamily="18" charset="0"/>
              </a:rPr>
              <a:t>: </a:t>
            </a:r>
          </a:p>
          <a:p>
            <a:pPr lvl="1">
              <a:lnSpc>
                <a:spcPct val="150000"/>
              </a:lnSpc>
              <a:defRPr/>
            </a:pPr>
            <a:r>
              <a:rPr lang="en-US" altLang="en-US" sz="2200">
                <a:latin typeface="Times New Roman" panose="02020603050405020304" pitchFamily="18" charset="0"/>
                <a:cs typeface="Times New Roman" panose="02020603050405020304" pitchFamily="18" charset="0"/>
              </a:rPr>
              <a:t>Thiết lập vị thế cạnh tranh bền vững trên các thị tr</a:t>
            </a:r>
            <a:r>
              <a:rPr lang="vi-VN" altLang="en-US" sz="2200">
                <a:latin typeface="Times New Roman" panose="02020603050405020304" pitchFamily="18" charset="0"/>
                <a:cs typeface="Times New Roman" panose="02020603050405020304" pitchFamily="18" charset="0"/>
              </a:rPr>
              <a:t>ường</a:t>
            </a:r>
            <a:r>
              <a:rPr lang="en-US" altLang="en-US" sz="2200">
                <a:latin typeface="Times New Roman" panose="02020603050405020304" pitchFamily="18" charset="0"/>
                <a:cs typeface="Times New Roman" panose="02020603050405020304" pitchFamily="18" charset="0"/>
              </a:rPr>
              <a:t> trọng điểm của thế giới</a:t>
            </a:r>
          </a:p>
          <a:p>
            <a:pPr lvl="1">
              <a:lnSpc>
                <a:spcPct val="150000"/>
              </a:lnSpc>
              <a:defRPr/>
            </a:pPr>
            <a:r>
              <a:rPr lang="en-US" altLang="en-US" sz="2200">
                <a:latin typeface="Times New Roman" panose="02020603050405020304" pitchFamily="18" charset="0"/>
                <a:cs typeface="Times New Roman" panose="02020603050405020304" pitchFamily="18" charset="0"/>
              </a:rPr>
              <a:t>XD hệ thống KD tích hợp trải rộng khắp các thị tr</a:t>
            </a:r>
            <a:r>
              <a:rPr lang="vi-VN" altLang="en-US" sz="2200">
                <a:latin typeface="Times New Roman" panose="02020603050405020304" pitchFamily="18" charset="0"/>
                <a:cs typeface="Times New Roman" panose="02020603050405020304" pitchFamily="18" charset="0"/>
              </a:rPr>
              <a:t>ường</a:t>
            </a:r>
            <a:r>
              <a:rPr lang="en-US" altLang="en-US" sz="2200">
                <a:latin typeface="Times New Roman" panose="02020603050405020304" pitchFamily="18" charset="0"/>
                <a:cs typeface="Times New Roman" panose="02020603050405020304" pitchFamily="18" charset="0"/>
              </a:rPr>
              <a:t> đó</a:t>
            </a:r>
          </a:p>
          <a:p>
            <a:pPr>
              <a:lnSpc>
                <a:spcPct val="150000"/>
              </a:lnSpc>
              <a:defRPr/>
            </a:pPr>
            <a:r>
              <a:rPr lang="en-US" altLang="en-US" sz="2400" b="1">
                <a:latin typeface="Times New Roman" panose="02020603050405020304" pitchFamily="18" charset="0"/>
                <a:cs typeface="Times New Roman" panose="02020603050405020304" pitchFamily="18" charset="0"/>
              </a:rPr>
              <a:t>DN </a:t>
            </a:r>
            <a:r>
              <a:rPr lang="vi-VN" altLang="en-US" sz="2400" b="1">
                <a:latin typeface="Times New Roman" panose="02020603050405020304" pitchFamily="18" charset="0"/>
                <a:cs typeface="Times New Roman" panose="02020603050405020304" pitchFamily="18" charset="0"/>
              </a:rPr>
              <a:t>khu vực</a:t>
            </a:r>
            <a:r>
              <a:rPr lang="en-US" altLang="en-US" sz="2400" b="1">
                <a:latin typeface="Times New Roman" panose="02020603050405020304" pitchFamily="18" charset="0"/>
                <a:cs typeface="Times New Roman" panose="02020603050405020304" pitchFamily="18" charset="0"/>
              </a:rPr>
              <a:t>:</a:t>
            </a:r>
            <a:r>
              <a:rPr lang="vi-VN" altLang="en-US" sz="2400" b="1">
                <a:latin typeface="Times New Roman" panose="02020603050405020304" pitchFamily="18" charset="0"/>
                <a:cs typeface="Times New Roman" panose="02020603050405020304" pitchFamily="18" charset="0"/>
              </a:rPr>
              <a:t> </a:t>
            </a:r>
            <a:endParaRPr lang="en-US" altLang="en-US" sz="2400" b="1">
              <a:latin typeface="Times New Roman" panose="02020603050405020304" pitchFamily="18" charset="0"/>
              <a:cs typeface="Times New Roman" panose="02020603050405020304" pitchFamily="18" charset="0"/>
            </a:endParaRPr>
          </a:p>
          <a:p>
            <a:pPr lvl="1">
              <a:lnSpc>
                <a:spcPct val="150000"/>
              </a:lnSpc>
              <a:defRPr/>
            </a:pPr>
            <a:r>
              <a:rPr lang="en-US" altLang="en-US" sz="2200">
                <a:latin typeface="Times New Roman" panose="02020603050405020304" pitchFamily="18" charset="0"/>
                <a:cs typeface="Times New Roman" panose="02020603050405020304" pitchFamily="18" charset="0"/>
              </a:rPr>
              <a:t>Nắm bắt LTCT mạnh mẽ tại một hoặc một vài khu vực trọng điểm của thế giới</a:t>
            </a:r>
          </a:p>
          <a:p>
            <a:pPr lvl="1">
              <a:lnSpc>
                <a:spcPct val="150000"/>
              </a:lnSpc>
              <a:defRPr/>
            </a:pPr>
            <a:r>
              <a:rPr lang="en-US" altLang="en-US" sz="2200">
                <a:latin typeface="Times New Roman" panose="02020603050405020304" pitchFamily="18" charset="0"/>
                <a:cs typeface="Times New Roman" panose="02020603050405020304" pitchFamily="18" charset="0"/>
              </a:rPr>
              <a:t>Lại là 1 ĐTCT yếu trong những khu vực khác</a:t>
            </a:r>
          </a:p>
          <a:p>
            <a:pPr marL="342900" lvl="1" indent="-342900">
              <a:lnSpc>
                <a:spcPct val="150000"/>
              </a:lnSpc>
              <a:buFont typeface="Arial" panose="020B0604020202020204" pitchFamily="34" charset="0"/>
              <a:buNone/>
              <a:defRPr/>
            </a:pPr>
            <a:r>
              <a:rPr lang="en-US" altLang="en-US" b="1">
                <a:latin typeface="Times New Roman" panose="02020603050405020304" pitchFamily="18" charset="0"/>
                <a:cs typeface="Times New Roman" panose="02020603050405020304" pitchFamily="18" charset="0"/>
              </a:rPr>
              <a:t>DN toàn cầu chiếm ưu thế trong khu vực:</a:t>
            </a:r>
          </a:p>
          <a:p>
            <a:pPr lvl="1">
              <a:lnSpc>
                <a:spcPct val="150000"/>
              </a:lnSpc>
              <a:defRPr/>
            </a:pPr>
            <a:r>
              <a:rPr lang="en-US" altLang="en-US" sz="2200">
                <a:latin typeface="Times New Roman" panose="02020603050405020304" pitchFamily="18" charset="0"/>
                <a:cs typeface="Times New Roman" panose="02020603050405020304" pitchFamily="18" charset="0"/>
              </a:rPr>
              <a:t> M</a:t>
            </a:r>
            <a:r>
              <a:rPr lang="vi-VN" altLang="en-US" sz="2200">
                <a:latin typeface="Times New Roman" panose="02020603050405020304" pitchFamily="18" charset="0"/>
                <a:cs typeface="Times New Roman" panose="02020603050405020304" pitchFamily="18" charset="0"/>
              </a:rPr>
              <a:t>ong muốn thiết lập một </a:t>
            </a:r>
            <a:r>
              <a:rPr lang="en-US" altLang="en-US" sz="2200">
                <a:latin typeface="Times New Roman" panose="02020603050405020304" pitchFamily="18" charset="0"/>
                <a:cs typeface="Times New Roman" panose="02020603050405020304" pitchFamily="18" charset="0"/>
              </a:rPr>
              <a:t>vai trò lớn hơn Nhà KD khu vực nhưng vẫn chưa xuất khẩu hàng hóa trên các thị trường trọng điểm của thế giới</a:t>
            </a:r>
          </a:p>
          <a:p>
            <a:pPr lvl="1">
              <a:lnSpc>
                <a:spcPct val="150000"/>
              </a:lnSpc>
              <a:defRPr/>
            </a:pPr>
            <a:endParaRPr lang="en-US" altLang="en-US" sz="2200"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9DC81871-0CD4-4D96-BB55-714325D52308}"/>
              </a:ext>
            </a:extLst>
          </p:cNvPr>
          <p:cNvSpPr txBox="1">
            <a:spLocks/>
          </p:cNvSpPr>
          <p:nvPr/>
        </p:nvSpPr>
        <p:spPr>
          <a:xfrm>
            <a:off x="8763000" y="6360702"/>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73</a:t>
            </a:fld>
            <a:endParaRPr lang="en-US" alt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500"/>
                                        <p:tgtEl>
                                          <p:spTgt spid="5">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fade">
                                      <p:cBhvr>
                                        <p:cTn id="22" dur="500"/>
                                        <p:tgtEl>
                                          <p:spTgt spid="5">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fade">
                                      <p:cBhvr>
                                        <p:cTn id="25" dur="500"/>
                                        <p:tgtEl>
                                          <p:spTgt spid="5">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fade">
                                      <p:cBhvr>
                                        <p:cTn id="28"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Slide Number Placeholder 5">
            <a:extLst>
              <a:ext uri="{FF2B5EF4-FFF2-40B4-BE49-F238E27FC236}">
                <a16:creationId xmlns:a16="http://schemas.microsoft.com/office/drawing/2014/main" id="{27B7FB83-EDBF-4C86-AFEB-FD56B06E27FF}"/>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96F336A-7F9C-4A26-967A-AD6B485C906A}" type="slidenum">
              <a:rPr lang="en-US" altLang="en-US" smtClean="0">
                <a:solidFill>
                  <a:srgbClr val="FFFFFF"/>
                </a:solidFill>
                <a:latin typeface="Rockwell" panose="02060603020205020403" pitchFamily="18" charset="0"/>
              </a:rPr>
              <a:pPr/>
              <a:t>74</a:t>
            </a:fld>
            <a:endParaRPr lang="en-US" altLang="en-US">
              <a:solidFill>
                <a:srgbClr val="FFFFFF"/>
              </a:solidFill>
              <a:latin typeface="Rockwell" panose="02060603020205020403" pitchFamily="18" charset="0"/>
            </a:endParaRPr>
          </a:p>
        </p:txBody>
      </p:sp>
      <p:sp>
        <p:nvSpPr>
          <p:cNvPr id="32772" name="Rectangle 3">
            <a:extLst>
              <a:ext uri="{FF2B5EF4-FFF2-40B4-BE49-F238E27FC236}">
                <a16:creationId xmlns:a16="http://schemas.microsoft.com/office/drawing/2014/main" id="{63E510B0-F89B-4619-86E9-70E0AF956AD9}"/>
              </a:ext>
            </a:extLst>
          </p:cNvPr>
          <p:cNvSpPr>
            <a:spLocks noChangeArrowheads="1"/>
          </p:cNvSpPr>
          <p:nvPr/>
        </p:nvSpPr>
        <p:spPr bwMode="auto">
          <a:xfrm>
            <a:off x="2607831" y="715241"/>
            <a:ext cx="6696075"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5.2.1. </a:t>
            </a:r>
            <a:r>
              <a:rPr lang="en-US" altLang="en-US" sz="2400" b="1" dirty="0" err="1">
                <a:latin typeface="Times New Roman" panose="02020603050405020304" pitchFamily="18" charset="0"/>
                <a:cs typeface="Times New Roman" panose="02020603050405020304" pitchFamily="18" charset="0"/>
              </a:rPr>
              <a:t>Tham</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vọng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5" name="Content Placeholder 5">
            <a:extLst>
              <a:ext uri="{FF2B5EF4-FFF2-40B4-BE49-F238E27FC236}">
                <a16:creationId xmlns:a16="http://schemas.microsoft.com/office/drawing/2014/main" id="{EAF13D22-82C2-4507-9831-A33672B180E4}"/>
              </a:ext>
            </a:extLst>
          </p:cNvPr>
          <p:cNvSpPr txBox="1">
            <a:spLocks/>
          </p:cNvSpPr>
          <p:nvPr/>
        </p:nvSpPr>
        <p:spPr>
          <a:xfrm>
            <a:off x="1599713" y="1290495"/>
            <a:ext cx="9853377" cy="53135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300"/>
              </a:spcBef>
              <a:spcAft>
                <a:spcPts val="300"/>
              </a:spcAft>
              <a:defRPr/>
            </a:pPr>
            <a:r>
              <a:rPr lang="en-US" altLang="en-US" sz="2400" b="1" dirty="0">
                <a:latin typeface="Times New Roman" panose="02020603050405020304" pitchFamily="18" charset="0"/>
                <a:cs typeface="Times New Roman" panose="02020603050405020304" pitchFamily="18" charset="0"/>
              </a:rPr>
              <a:t>DN </a:t>
            </a:r>
            <a:r>
              <a:rPr lang="en-US" altLang="en-US" sz="2400" b="1" dirty="0" err="1">
                <a:latin typeface="Times New Roman" panose="02020603050405020304" pitchFamily="18" charset="0"/>
                <a:cs typeface="Times New Roman" panose="02020603050405020304" pitchFamily="18" charset="0"/>
              </a:rPr>
              <a:t>xuất</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khẩu</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r>
              <a:rPr lang="en-US" altLang="en-US" sz="2400" b="1" dirty="0">
                <a:latin typeface="Times New Roman" panose="02020603050405020304" pitchFamily="18" charset="0"/>
                <a:cs typeface="Times New Roman" panose="02020603050405020304" pitchFamily="18" charset="0"/>
              </a:rPr>
              <a:t>:</a:t>
            </a:r>
            <a:r>
              <a:rPr lang="vi-VN" altLang="en-US" sz="2400" b="1" dirty="0">
                <a:latin typeface="Times New Roman" panose="02020603050405020304" pitchFamily="18" charset="0"/>
                <a:cs typeface="Times New Roman" panose="02020603050405020304" pitchFamily="18" charset="0"/>
              </a:rPr>
              <a:t> </a:t>
            </a:r>
            <a:endParaRPr lang="en-US" altLang="en-US" sz="2400" b="1" dirty="0">
              <a:latin typeface="Times New Roman" panose="02020603050405020304" pitchFamily="18" charset="0"/>
              <a:cs typeface="Times New Roman" panose="02020603050405020304" pitchFamily="18" charset="0"/>
            </a:endParaRPr>
          </a:p>
          <a:p>
            <a:pPr lvl="1">
              <a:lnSpc>
                <a:spcPct val="150000"/>
              </a:lnSpc>
              <a:spcBef>
                <a:spcPts val="300"/>
              </a:spcBef>
              <a:spcAft>
                <a:spcPts val="300"/>
              </a:spcAft>
              <a:defRPr/>
            </a:pPr>
            <a:r>
              <a:rPr lang="en-US" altLang="en-US" sz="2200" dirty="0" err="1">
                <a:latin typeface="Times New Roman" panose="02020603050405020304" pitchFamily="18" charset="0"/>
                <a:cs typeface="Times New Roman" panose="02020603050405020304" pitchFamily="18" charset="0"/>
              </a:rPr>
              <a:t>Xuất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khẩu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mọi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hàng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hóa</a:t>
            </a:r>
            <a:r>
              <a:rPr lang="en-US" altLang="en-US" sz="2200" dirty="0">
                <a:latin typeface="Times New Roman" panose="02020603050405020304" pitchFamily="18" charset="0"/>
                <a:cs typeface="Times New Roman" panose="02020603050405020304" pitchFamily="18" charset="0"/>
              </a:rPr>
              <a:t>/</a:t>
            </a:r>
            <a:r>
              <a:rPr lang="en-US" altLang="en-US" sz="2200" dirty="0" err="1">
                <a:latin typeface="Times New Roman" panose="02020603050405020304" pitchFamily="18" charset="0"/>
                <a:cs typeface="Times New Roman" panose="02020603050405020304" pitchFamily="18" charset="0"/>
              </a:rPr>
              <a:t>dịch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vụ</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được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sx</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tại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quê</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tới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các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thị</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trường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trọng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điểm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trên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thế</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giới</a:t>
            </a:r>
            <a:r>
              <a:rPr lang="en-US" altLang="en-US" sz="2200" dirty="0">
                <a:latin typeface="Times New Roman" panose="02020603050405020304" pitchFamily="18" charset="0"/>
                <a:cs typeface="Times New Roman" panose="02020603050405020304" pitchFamily="18" charset="0"/>
              </a:rPr>
              <a:t>. </a:t>
            </a:r>
          </a:p>
          <a:p>
            <a:pPr lvl="1">
              <a:lnSpc>
                <a:spcPct val="150000"/>
              </a:lnSpc>
              <a:spcBef>
                <a:spcPts val="300"/>
              </a:spcBef>
              <a:spcAft>
                <a:spcPts val="300"/>
              </a:spcAft>
              <a:defRPr/>
            </a:pPr>
            <a:r>
              <a:rPr lang="en-US" altLang="en-US" sz="2200" dirty="0" err="1">
                <a:latin typeface="Times New Roman" panose="02020603050405020304" pitchFamily="18" charset="0"/>
                <a:cs typeface="Times New Roman" panose="02020603050405020304" pitchFamily="18" charset="0"/>
              </a:rPr>
              <a:t>Có</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thể</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xây</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dựng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các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máy</a:t>
            </a:r>
            <a:r>
              <a:rPr lang="en-US" altLang="en-US" sz="2200" dirty="0">
                <a:latin typeface="Times New Roman" panose="02020603050405020304" pitchFamily="18" charset="0"/>
                <a:cs typeface="Times New Roman" panose="02020603050405020304" pitchFamily="18" charset="0"/>
              </a:rPr>
              <a:t> ở </a:t>
            </a:r>
            <a:r>
              <a:rPr lang="en-US" altLang="en-US" sz="2200" dirty="0" err="1">
                <a:latin typeface="Times New Roman" panose="02020603050405020304" pitchFamily="18" charset="0"/>
                <a:cs typeface="Times New Roman" panose="02020603050405020304" pitchFamily="18" charset="0"/>
              </a:rPr>
              <a:t>nước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ngoài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nhưng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chỉ</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nhằm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mục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đích</a:t>
            </a:r>
            <a:r>
              <a:rPr lang="en-US" altLang="en-US" sz="2200" dirty="0">
                <a:latin typeface="Times New Roman" panose="02020603050405020304" pitchFamily="18" charset="0"/>
                <a:cs typeface="Times New Roman" panose="02020603050405020304" pitchFamily="18" charset="0"/>
              </a:rPr>
              <a:t> XK.</a:t>
            </a:r>
          </a:p>
          <a:p>
            <a:pPr algn="just">
              <a:lnSpc>
                <a:spcPct val="150000"/>
              </a:lnSpc>
              <a:spcBef>
                <a:spcPts val="300"/>
              </a:spcBef>
              <a:spcAft>
                <a:spcPts val="300"/>
              </a:spcAft>
            </a:pPr>
            <a:r>
              <a:rPr lang="en-US" altLang="en-US" sz="2400" b="1" dirty="0">
                <a:latin typeface="Times New Roman" panose="02020603050405020304" pitchFamily="18" charset="0"/>
                <a:cs typeface="Times New Roman" panose="02020603050405020304" pitchFamily="18" charset="0"/>
              </a:rPr>
              <a:t>DN </a:t>
            </a:r>
            <a:r>
              <a:rPr lang="en-US" altLang="en-US" sz="2400" b="1" dirty="0" err="1">
                <a:latin typeface="Times New Roman" panose="02020603050405020304" pitchFamily="18" charset="0"/>
                <a:cs typeface="Times New Roman" panose="02020603050405020304" pitchFamily="18" charset="0"/>
              </a:rPr>
              <a:t>điều</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hành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r>
              <a:rPr lang="en-US" altLang="en-US" sz="2400" dirty="0">
                <a:latin typeface="Times New Roman" panose="02020603050405020304" pitchFamily="18" charset="0"/>
                <a:cs typeface="Times New Roman" panose="02020603050405020304" pitchFamily="18" charset="0"/>
              </a:rPr>
              <a:t>: </a:t>
            </a:r>
          </a:p>
          <a:p>
            <a:pPr lvl="1" algn="just">
              <a:lnSpc>
                <a:spcPct val="150000"/>
              </a:lnSpc>
              <a:spcBef>
                <a:spcPts val="300"/>
              </a:spcBef>
              <a:spcAft>
                <a:spcPts val="300"/>
              </a:spcAft>
            </a:pPr>
            <a:r>
              <a:rPr lang="en-US" altLang="en-US" sz="2200" dirty="0">
                <a:latin typeface="Times New Roman" panose="02020603050405020304" pitchFamily="18" charset="0"/>
                <a:cs typeface="Times New Roman" panose="02020603050405020304" pitchFamily="18" charset="0"/>
              </a:rPr>
              <a:t>T</a:t>
            </a:r>
            <a:r>
              <a:rPr lang="vi-VN" altLang="en-US" sz="2200" dirty="0">
                <a:latin typeface="Times New Roman" panose="02020603050405020304" pitchFamily="18" charset="0"/>
                <a:cs typeface="Times New Roman" panose="02020603050405020304" pitchFamily="18" charset="0"/>
              </a:rPr>
              <a:t>hu mua phần lớn của các thành phần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linh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kiện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từ</a:t>
            </a:r>
            <a:r>
              <a:rPr lang="en-US" altLang="en-US" sz="2200" dirty="0">
                <a:latin typeface="Times New Roman" panose="02020603050405020304" pitchFamily="18" charset="0"/>
                <a:cs typeface="Times New Roman" panose="02020603050405020304" pitchFamily="18" charset="0"/>
              </a:rPr>
              <a:t> n</a:t>
            </a:r>
            <a:r>
              <a:rPr lang="vi-VN" altLang="en-US" sz="2200" dirty="0">
                <a:latin typeface="Times New Roman" panose="02020603050405020304" pitchFamily="18" charset="0"/>
                <a:cs typeface="Times New Roman" panose="02020603050405020304" pitchFamily="18" charset="0"/>
              </a:rPr>
              <a:t>ước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ngoài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để</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phục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vụ</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sản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xuất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trong</a:t>
            </a:r>
            <a:r>
              <a:rPr lang="en-US" altLang="en-US" sz="2200" dirty="0">
                <a:latin typeface="Times New Roman" panose="02020603050405020304" pitchFamily="18" charset="0"/>
                <a:cs typeface="Times New Roman" panose="02020603050405020304" pitchFamily="18" charset="0"/>
              </a:rPr>
              <a:t> n</a:t>
            </a:r>
            <a:r>
              <a:rPr lang="vi-VN" altLang="en-US" sz="2200" dirty="0">
                <a:latin typeface="Times New Roman" panose="02020603050405020304" pitchFamily="18" charset="0"/>
                <a:cs typeface="Times New Roman" panose="02020603050405020304" pitchFamily="18" charset="0"/>
              </a:rPr>
              <a:t>ước</a:t>
            </a:r>
            <a:endParaRPr lang="en-US" altLang="en-US" sz="2200" dirty="0">
              <a:latin typeface="Times New Roman" panose="02020603050405020304" pitchFamily="18" charset="0"/>
              <a:cs typeface="Times New Roman" panose="02020603050405020304" pitchFamily="18" charset="0"/>
            </a:endParaRPr>
          </a:p>
          <a:p>
            <a:pPr lvl="1" algn="just">
              <a:lnSpc>
                <a:spcPct val="150000"/>
              </a:lnSpc>
              <a:spcBef>
                <a:spcPts val="300"/>
              </a:spcBef>
              <a:spcAft>
                <a:spcPts val="300"/>
              </a:spcAft>
            </a:pPr>
            <a:r>
              <a:rPr lang="en-US" altLang="en-US" sz="2200" dirty="0" err="1">
                <a:latin typeface="Times New Roman" panose="02020603050405020304" pitchFamily="18" charset="0"/>
                <a:cs typeface="Times New Roman" panose="02020603050405020304" pitchFamily="18" charset="0"/>
              </a:rPr>
              <a:t>Chỉ</a:t>
            </a:r>
            <a:r>
              <a:rPr lang="en-US" altLang="en-US" sz="2200" dirty="0">
                <a:latin typeface="Times New Roman" panose="02020603050405020304" pitchFamily="18" charset="0"/>
                <a:cs typeface="Times New Roman" panose="02020603050405020304" pitchFamily="18" charset="0"/>
              </a:rPr>
              <a:t> t</a:t>
            </a:r>
            <a:r>
              <a:rPr lang="vi-VN" altLang="en-US" sz="2200" dirty="0">
                <a:latin typeface="Times New Roman" panose="02020603050405020304" pitchFamily="18" charset="0"/>
                <a:cs typeface="Times New Roman" panose="02020603050405020304" pitchFamily="18" charset="0"/>
              </a:rPr>
              <a:t>ập trung bán hàng trong thị trường nội địa</a:t>
            </a:r>
            <a:endParaRPr lang="en-US" altLang="en-US" sz="2200" dirty="0">
              <a:latin typeface="Times New Roman" panose="02020603050405020304" pitchFamily="18" charset="0"/>
              <a:cs typeface="Times New Roman" panose="02020603050405020304" pitchFamily="18" charset="0"/>
            </a:endParaRPr>
          </a:p>
          <a:p>
            <a:pPr lvl="1" algn="just">
              <a:lnSpc>
                <a:spcPct val="150000"/>
              </a:lnSpc>
              <a:spcBef>
                <a:spcPts val="300"/>
              </a:spcBef>
              <a:spcAft>
                <a:spcPts val="300"/>
              </a:spcAft>
            </a:pPr>
            <a:r>
              <a:rPr lang="en-US" altLang="en-US" sz="2200" dirty="0" err="1">
                <a:latin typeface="Times New Roman" panose="02020603050405020304" pitchFamily="18" charset="0"/>
                <a:cs typeface="Times New Roman" panose="02020603050405020304" pitchFamily="18" charset="0"/>
              </a:rPr>
              <a:t>Vẫn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có</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sự</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phối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tích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hợp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với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các</a:t>
            </a:r>
            <a:r>
              <a:rPr lang="en-US" altLang="en-US" sz="2200" dirty="0">
                <a:latin typeface="Times New Roman" panose="02020603050405020304" pitchFamily="18" charset="0"/>
                <a:cs typeface="Times New Roman" panose="02020603050405020304" pitchFamily="18" charset="0"/>
              </a:rPr>
              <a:t> DN n</a:t>
            </a:r>
            <a:r>
              <a:rPr lang="vi-VN" altLang="en-US" sz="2200" dirty="0">
                <a:latin typeface="Times New Roman" panose="02020603050405020304" pitchFamily="18" charset="0"/>
                <a:cs typeface="Times New Roman" panose="02020603050405020304" pitchFamily="18" charset="0"/>
              </a:rPr>
              <a:t>ước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ngoài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để</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thực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hiện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hoạt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động</a:t>
            </a:r>
            <a:r>
              <a:rPr lang="en-US" altLang="en-US" sz="2200" dirty="0">
                <a:latin typeface="Times New Roman" panose="02020603050405020304" pitchFamily="18" charset="0"/>
                <a:cs typeface="Times New Roman" panose="02020603050405020304" pitchFamily="18" charset="0"/>
              </a:rPr>
              <a:t> KD</a:t>
            </a:r>
            <a:r>
              <a:rPr lang="vi-VN" altLang="en-US" sz="2200" dirty="0">
                <a:latin typeface="Times New Roman" panose="02020603050405020304" pitchFamily="18" charset="0"/>
                <a:cs typeface="Times New Roman" panose="02020603050405020304" pitchFamily="18" charset="0"/>
              </a:rPr>
              <a:t> . </a:t>
            </a:r>
            <a:endParaRPr lang="en-US" altLang="en-US" sz="2200" dirty="0">
              <a:latin typeface="Times New Roman" panose="02020603050405020304" pitchFamily="18" charset="0"/>
              <a:cs typeface="Times New Roman" panose="02020603050405020304" pitchFamily="18" charset="0"/>
            </a:endParaRPr>
          </a:p>
          <a:p>
            <a:pPr marL="1588" lvl="1" indent="0">
              <a:lnSpc>
                <a:spcPct val="150000"/>
              </a:lnSpc>
              <a:spcBef>
                <a:spcPts val="300"/>
              </a:spcBef>
              <a:spcAft>
                <a:spcPts val="300"/>
              </a:spcAft>
              <a:buFont typeface="Arial" panose="020B0604020202020204" pitchFamily="34" charset="0"/>
              <a:buNone/>
              <a:defRPr/>
            </a:pPr>
            <a:endParaRPr lang="en-US" altLang="en-US" sz="2200"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7374227D-1323-4AA7-ABA8-9B426F1F7BF1}"/>
              </a:ext>
            </a:extLst>
          </p:cNvPr>
          <p:cNvSpPr txBox="1">
            <a:spLocks/>
          </p:cNvSpPr>
          <p:nvPr/>
        </p:nvSpPr>
        <p:spPr>
          <a:xfrm>
            <a:off x="8763000" y="6360702"/>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74</a:t>
            </a:fld>
            <a:endParaRPr lang="en-US" alt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500"/>
                                        <p:tgtEl>
                                          <p:spTgt spid="5">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Slide Number Placeholder 5">
            <a:extLst>
              <a:ext uri="{FF2B5EF4-FFF2-40B4-BE49-F238E27FC236}">
                <a16:creationId xmlns:a16="http://schemas.microsoft.com/office/drawing/2014/main" id="{D28CF3D2-C4F9-4783-AB5B-45F1078C173B}"/>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80C9105-4E6B-463B-9F53-B402A61A57C2}" type="slidenum">
              <a:rPr lang="en-US" altLang="en-US" smtClean="0">
                <a:solidFill>
                  <a:srgbClr val="FFFFFF"/>
                </a:solidFill>
                <a:latin typeface="Rockwell" panose="02060603020205020403" pitchFamily="18" charset="0"/>
              </a:rPr>
              <a:pPr/>
              <a:t>75</a:t>
            </a:fld>
            <a:endParaRPr lang="en-US" altLang="en-US">
              <a:solidFill>
                <a:srgbClr val="FFFFFF"/>
              </a:solidFill>
              <a:latin typeface="Rockwell" panose="02060603020205020403" pitchFamily="18" charset="0"/>
            </a:endParaRPr>
          </a:p>
        </p:txBody>
      </p:sp>
      <p:sp>
        <p:nvSpPr>
          <p:cNvPr id="43012" name="Rectangle 3">
            <a:extLst>
              <a:ext uri="{FF2B5EF4-FFF2-40B4-BE49-F238E27FC236}">
                <a16:creationId xmlns:a16="http://schemas.microsoft.com/office/drawing/2014/main" id="{FE62BF91-C172-4D03-B2A5-6E9187837881}"/>
              </a:ext>
            </a:extLst>
          </p:cNvPr>
          <p:cNvSpPr>
            <a:spLocks noChangeArrowheads="1"/>
          </p:cNvSpPr>
          <p:nvPr/>
        </p:nvSpPr>
        <p:spPr bwMode="auto">
          <a:xfrm>
            <a:off x="3282086" y="554037"/>
            <a:ext cx="5437042"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5.2.2. </a:t>
            </a:r>
            <a:r>
              <a:rPr lang="en-US" altLang="en-US" sz="2400" b="1" dirty="0" err="1">
                <a:latin typeface="Times New Roman" panose="02020603050405020304" pitchFamily="18" charset="0"/>
                <a:cs typeface="Times New Roman" panose="02020603050405020304" pitchFamily="18" charset="0"/>
              </a:rPr>
              <a:t>Định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vị</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43013" name="Text Placeholder 3">
            <a:extLst>
              <a:ext uri="{FF2B5EF4-FFF2-40B4-BE49-F238E27FC236}">
                <a16:creationId xmlns:a16="http://schemas.microsoft.com/office/drawing/2014/main" id="{E97BAB1F-D54C-4351-97C4-4699F79892EC}"/>
              </a:ext>
            </a:extLst>
          </p:cNvPr>
          <p:cNvSpPr txBox="1">
            <a:spLocks/>
          </p:cNvSpPr>
          <p:nvPr/>
        </p:nvSpPr>
        <p:spPr bwMode="auto">
          <a:xfrm>
            <a:off x="1524000" y="1012825"/>
            <a:ext cx="9329738" cy="550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nSpc>
                <a:spcPct val="150000"/>
              </a:lnSpc>
              <a:spcBef>
                <a:spcPts val="300"/>
              </a:spcBef>
              <a:spcAft>
                <a:spcPts val="300"/>
              </a:spcAft>
            </a:pPr>
            <a:r>
              <a:rPr lang="en-US" altLang="en-US" sz="2400" b="1" dirty="0" err="1">
                <a:latin typeface="Times New Roman" panose="02020603050405020304" pitchFamily="18" charset="0"/>
                <a:cs typeface="Times New Roman" panose="02020603050405020304" pitchFamily="18" charset="0"/>
              </a:rPr>
              <a:t>Khái</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niệm</a:t>
            </a:r>
            <a:r>
              <a:rPr lang="en-US" altLang="en-US" sz="2400" b="1" dirty="0">
                <a:latin typeface="Times New Roman" panose="02020603050405020304" pitchFamily="18" charset="0"/>
                <a:cs typeface="Times New Roman" panose="02020603050405020304" pitchFamily="18" charset="0"/>
              </a:rPr>
              <a:t>:</a:t>
            </a:r>
          </a:p>
          <a:p>
            <a:pPr lvl="1">
              <a:lnSpc>
                <a:spcPct val="150000"/>
              </a:lnSpc>
              <a:spcBef>
                <a:spcPts val="300"/>
              </a:spcBef>
              <a:spcAft>
                <a:spcPts val="300"/>
              </a:spcAft>
            </a:pPr>
            <a:r>
              <a:rPr lang="en-US" altLang="en-US" sz="2200" dirty="0" err="1">
                <a:latin typeface="Times New Roman" panose="02020603050405020304" pitchFamily="18" charset="0"/>
                <a:cs typeface="Times New Roman" panose="02020603050405020304" pitchFamily="18" charset="0"/>
              </a:rPr>
              <a:t>Xác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định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vị</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trí</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sản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phẩm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giá</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trị</a:t>
            </a:r>
            <a:r>
              <a:rPr lang="en-US" altLang="en-US" sz="2200" dirty="0">
                <a:latin typeface="Times New Roman" panose="02020603050405020304" pitchFamily="18" charset="0"/>
                <a:cs typeface="Times New Roman" panose="02020603050405020304" pitchFamily="18" charset="0"/>
              </a:rPr>
              <a:t> đ</a:t>
            </a:r>
            <a:r>
              <a:rPr lang="vi-VN" altLang="en-US" sz="2200" dirty="0">
                <a:latin typeface="Times New Roman" panose="02020603050405020304" pitchFamily="18" charset="0"/>
                <a:cs typeface="Times New Roman" panose="02020603050405020304" pitchFamily="18" charset="0"/>
              </a:rPr>
              <a:t>ược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nhận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thức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trong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tâm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trí</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khách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hàng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mục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tiêu</a:t>
            </a:r>
            <a:endParaRPr lang="en-US" altLang="en-US" sz="2200" dirty="0">
              <a:latin typeface="Times New Roman" panose="02020603050405020304" pitchFamily="18" charset="0"/>
              <a:cs typeface="Times New Roman" panose="02020603050405020304" pitchFamily="18" charset="0"/>
            </a:endParaRPr>
          </a:p>
          <a:p>
            <a:pPr lvl="1">
              <a:lnSpc>
                <a:spcPct val="150000"/>
              </a:lnSpc>
              <a:spcBef>
                <a:spcPts val="300"/>
              </a:spcBef>
              <a:spcAft>
                <a:spcPts val="300"/>
              </a:spcAft>
            </a:pPr>
            <a:r>
              <a:rPr lang="en-US" altLang="en-US" sz="2200" dirty="0" err="1">
                <a:latin typeface="Times New Roman" panose="02020603050405020304" pitchFamily="18" charset="0"/>
                <a:cs typeface="Times New Roman" panose="02020603050405020304" pitchFamily="18" charset="0"/>
              </a:rPr>
              <a:t>Giúp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tạo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nên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sự</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khác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biệt</a:t>
            </a:r>
            <a:r>
              <a:rPr lang="en-US" altLang="en-US" sz="2200" dirty="0">
                <a:latin typeface="Times New Roman" panose="02020603050405020304" pitchFamily="18" charset="0"/>
                <a:cs typeface="Times New Roman" panose="02020603050405020304" pitchFamily="18" charset="0"/>
              </a:rPr>
              <a:t> so </a:t>
            </a:r>
            <a:r>
              <a:rPr lang="en-US" altLang="en-US" sz="2200" dirty="0" err="1">
                <a:latin typeface="Times New Roman" panose="02020603050405020304" pitchFamily="18" charset="0"/>
                <a:cs typeface="Times New Roman" panose="02020603050405020304" pitchFamily="18" charset="0"/>
              </a:rPr>
              <a:t>với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các</a:t>
            </a:r>
            <a:r>
              <a:rPr lang="en-US" altLang="en-US" sz="2200" dirty="0">
                <a:latin typeface="Times New Roman" panose="02020603050405020304" pitchFamily="18" charset="0"/>
                <a:cs typeface="Times New Roman" panose="02020603050405020304" pitchFamily="18" charset="0"/>
              </a:rPr>
              <a:t> ĐTCT </a:t>
            </a:r>
            <a:r>
              <a:rPr lang="en-US" altLang="en-US" sz="2200" dirty="0" err="1">
                <a:latin typeface="Times New Roman" panose="02020603050405020304" pitchFamily="18" charset="0"/>
                <a:cs typeface="Times New Roman" panose="02020603050405020304" pitchFamily="18" charset="0"/>
              </a:rPr>
              <a:t>toàn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cầu</a:t>
            </a:r>
            <a:endParaRPr lang="en-US" altLang="en-US" sz="2200" dirty="0">
              <a:latin typeface="Times New Roman" panose="02020603050405020304" pitchFamily="18" charset="0"/>
              <a:cs typeface="Times New Roman" panose="02020603050405020304" pitchFamily="18" charset="0"/>
            </a:endParaRPr>
          </a:p>
          <a:p>
            <a:pPr>
              <a:lnSpc>
                <a:spcPct val="150000"/>
              </a:lnSpc>
              <a:spcBef>
                <a:spcPts val="300"/>
              </a:spcBef>
              <a:spcAft>
                <a:spcPts val="300"/>
              </a:spcAft>
            </a:pP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Các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quyết</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định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trong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định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vị</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r>
              <a:rPr lang="en-US" altLang="en-US" sz="2400" b="1" dirty="0">
                <a:latin typeface="Times New Roman" panose="02020603050405020304" pitchFamily="18" charset="0"/>
                <a:cs typeface="Times New Roman" panose="02020603050405020304" pitchFamily="18" charset="0"/>
              </a:rPr>
              <a:t>:</a:t>
            </a:r>
          </a:p>
          <a:p>
            <a:pPr lvl="1">
              <a:lnSpc>
                <a:spcPct val="150000"/>
              </a:lnSpc>
              <a:spcBef>
                <a:spcPts val="300"/>
              </a:spcBef>
              <a:spcAft>
                <a:spcPts val="300"/>
              </a:spcAft>
            </a:pPr>
            <a:r>
              <a:rPr lang="en-US" altLang="en-US" sz="2200" dirty="0" err="1">
                <a:latin typeface="Times New Roman" panose="02020603050405020304" pitchFamily="18" charset="0"/>
                <a:cs typeface="Times New Roman" panose="02020603050405020304" pitchFamily="18" charset="0"/>
              </a:rPr>
              <a:t>Quyết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định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lựa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chọn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xác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định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vai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trò</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của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từng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quốc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trong</a:t>
            </a:r>
            <a:r>
              <a:rPr lang="en-US" altLang="en-US" sz="2200" dirty="0">
                <a:latin typeface="Times New Roman" panose="02020603050405020304" pitchFamily="18" charset="0"/>
                <a:cs typeface="Times New Roman" panose="02020603050405020304" pitchFamily="18" charset="0"/>
              </a:rPr>
              <a:t> HTKD </a:t>
            </a:r>
            <a:r>
              <a:rPr lang="en-US" altLang="en-US" sz="2200" dirty="0" err="1">
                <a:latin typeface="Times New Roman" panose="02020603050405020304" pitchFamily="18" charset="0"/>
                <a:cs typeface="Times New Roman" panose="02020603050405020304" pitchFamily="18" charset="0"/>
              </a:rPr>
              <a:t>toàn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cầu</a:t>
            </a:r>
            <a:r>
              <a:rPr lang="en-US" altLang="en-US" sz="2200" dirty="0">
                <a:latin typeface="Times New Roman" panose="02020603050405020304" pitchFamily="18" charset="0"/>
                <a:cs typeface="Times New Roman" panose="02020603050405020304" pitchFamily="18" charset="0"/>
              </a:rPr>
              <a:t> </a:t>
            </a:r>
            <a:r>
              <a:rPr lang="en-US" altLang="en-US" sz="2200" b="1" i="1" dirty="0">
                <a:latin typeface="Times New Roman" panose="02020603050405020304" pitchFamily="18" charset="0"/>
                <a:cs typeface="Times New Roman" panose="02020603050405020304" pitchFamily="18" charset="0"/>
              </a:rPr>
              <a:t>(</a:t>
            </a:r>
            <a:r>
              <a:rPr lang="en-US" altLang="en-US" sz="2200" b="1" i="1" dirty="0" err="1">
                <a:latin typeface="Times New Roman" panose="02020603050405020304" pitchFamily="18" charset="0"/>
                <a:cs typeface="Times New Roman" panose="02020603050405020304" pitchFamily="18" charset="0"/>
              </a:rPr>
              <a:t>Định</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vị</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địa</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lý</a:t>
            </a:r>
            <a:r>
              <a:rPr lang="en-US" altLang="en-US" sz="2200" b="1" i="1" dirty="0">
                <a:latin typeface="Times New Roman" panose="02020603050405020304" pitchFamily="18" charset="0"/>
                <a:cs typeface="Times New Roman" panose="02020603050405020304" pitchFamily="18" charset="0"/>
              </a:rPr>
              <a:t>)</a:t>
            </a:r>
          </a:p>
          <a:p>
            <a:pPr lvl="1">
              <a:lnSpc>
                <a:spcPct val="150000"/>
              </a:lnSpc>
              <a:spcBef>
                <a:spcPts val="300"/>
              </a:spcBef>
              <a:spcAft>
                <a:spcPts val="300"/>
              </a:spcAft>
            </a:pP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Quyết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định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đề</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xuất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giá</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trị</a:t>
            </a:r>
            <a:r>
              <a:rPr lang="en-US" altLang="en-US" sz="2200"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Định</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vị</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cạnh</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tranh</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và</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tiêu</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chuẩn</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hóa</a:t>
            </a:r>
            <a:r>
              <a:rPr lang="en-US" altLang="en-US" sz="2200" dirty="0">
                <a:latin typeface="Times New Roman" panose="02020603050405020304" pitchFamily="18" charset="0"/>
                <a:cs typeface="Times New Roman" panose="02020603050405020304" pitchFamily="18" charset="0"/>
              </a:rPr>
              <a:t>)</a:t>
            </a:r>
          </a:p>
          <a:p>
            <a:pPr>
              <a:lnSpc>
                <a:spcPct val="150000"/>
              </a:lnSpc>
              <a:spcBef>
                <a:spcPts val="300"/>
              </a:spcBef>
              <a:spcAft>
                <a:spcPts val="300"/>
              </a:spcAft>
            </a:pPr>
            <a:endParaRPr lang="en-US" altLang="en-US" sz="2400" b="1" dirty="0">
              <a:latin typeface="Times New Roman" panose="02020603050405020304" pitchFamily="18" charset="0"/>
              <a:cs typeface="Times New Roman" panose="02020603050405020304" pitchFamily="18" charset="0"/>
            </a:endParaRPr>
          </a:p>
        </p:txBody>
      </p:sp>
      <p:sp>
        <p:nvSpPr>
          <p:cNvPr id="5" name="Slide Number Placeholder 3">
            <a:extLst>
              <a:ext uri="{FF2B5EF4-FFF2-40B4-BE49-F238E27FC236}">
                <a16:creationId xmlns:a16="http://schemas.microsoft.com/office/drawing/2014/main" id="{C9CD294B-3A51-49EE-AFD1-A3E48D0E2D0E}"/>
              </a:ext>
            </a:extLst>
          </p:cNvPr>
          <p:cNvSpPr txBox="1">
            <a:spLocks/>
          </p:cNvSpPr>
          <p:nvPr/>
        </p:nvSpPr>
        <p:spPr>
          <a:xfrm>
            <a:off x="8763000" y="6351991"/>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75</a:t>
            </a:fld>
            <a:endParaRPr lang="en-US" altLang="en-US" sz="12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Slide Number Placeholder 5">
            <a:extLst>
              <a:ext uri="{FF2B5EF4-FFF2-40B4-BE49-F238E27FC236}">
                <a16:creationId xmlns:a16="http://schemas.microsoft.com/office/drawing/2014/main" id="{F9406800-1092-4789-BA8E-E567099CE881}"/>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068C387-1774-4DE0-9F29-56DA30FE5692}" type="slidenum">
              <a:rPr lang="en-US" altLang="en-US" smtClean="0">
                <a:solidFill>
                  <a:srgbClr val="FFFFFF"/>
                </a:solidFill>
                <a:latin typeface="Rockwell" panose="02060603020205020403" pitchFamily="18" charset="0"/>
              </a:rPr>
              <a:pPr/>
              <a:t>76</a:t>
            </a:fld>
            <a:endParaRPr lang="en-US" altLang="en-US">
              <a:solidFill>
                <a:srgbClr val="FFFFFF"/>
              </a:solidFill>
              <a:latin typeface="Rockwell" panose="02060603020205020403" pitchFamily="18" charset="0"/>
            </a:endParaRPr>
          </a:p>
        </p:txBody>
      </p:sp>
      <p:sp>
        <p:nvSpPr>
          <p:cNvPr id="69636" name="Rectangle 3">
            <a:extLst>
              <a:ext uri="{FF2B5EF4-FFF2-40B4-BE49-F238E27FC236}">
                <a16:creationId xmlns:a16="http://schemas.microsoft.com/office/drawing/2014/main" id="{286B4CE6-2A07-45E9-8793-B7BE48BF6DA3}"/>
              </a:ext>
            </a:extLst>
          </p:cNvPr>
          <p:cNvSpPr>
            <a:spLocks noChangeArrowheads="1"/>
          </p:cNvSpPr>
          <p:nvPr/>
        </p:nvSpPr>
        <p:spPr bwMode="auto">
          <a:xfrm>
            <a:off x="3810000" y="491403"/>
            <a:ext cx="4264025"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5.2.2. </a:t>
            </a:r>
            <a:r>
              <a:rPr lang="en-US" altLang="en-US" sz="2400" b="1" dirty="0" err="1">
                <a:latin typeface="Times New Roman" panose="02020603050405020304" pitchFamily="18" charset="0"/>
                <a:cs typeface="Times New Roman" panose="02020603050405020304" pitchFamily="18" charset="0"/>
              </a:rPr>
              <a:t>Định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vị</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69637" name="Rectangle 5">
            <a:extLst>
              <a:ext uri="{FF2B5EF4-FFF2-40B4-BE49-F238E27FC236}">
                <a16:creationId xmlns:a16="http://schemas.microsoft.com/office/drawing/2014/main" id="{62C48138-2B4A-43DE-BAEB-610E3CA5CB95}"/>
              </a:ext>
            </a:extLst>
          </p:cNvPr>
          <p:cNvSpPr>
            <a:spLocks noChangeArrowheads="1"/>
          </p:cNvSpPr>
          <p:nvPr/>
        </p:nvSpPr>
        <p:spPr bwMode="auto">
          <a:xfrm>
            <a:off x="3810000" y="1072428"/>
            <a:ext cx="5499100" cy="81597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6200" tIns="38100" rIns="76200" bIns="38100">
            <a:spAutoFit/>
          </a:bodyPr>
          <a:lstStyle>
            <a:lvl1pPr defTabSz="739775">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742950" indent="-285750" defTabSz="739775">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11430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6002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2057400" indent="-228600" defTabSz="739775">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25146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9718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34290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886200" indent="-228600" defTabSz="739775"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eaLnBrk="1" hangingPunct="1">
              <a:lnSpc>
                <a:spcPct val="100000"/>
              </a:lnSpc>
              <a:spcBef>
                <a:spcPct val="0"/>
              </a:spcBef>
              <a:buClrTx/>
              <a:buSzTx/>
              <a:buFontTx/>
              <a:buNone/>
            </a:pPr>
            <a:r>
              <a:rPr lang="en-GB" altLang="en-US" sz="2400" b="1">
                <a:solidFill>
                  <a:schemeClr val="tx2"/>
                </a:solidFill>
                <a:latin typeface="Times New Roman" panose="02020603050405020304" pitchFamily="18" charset="0"/>
                <a:cs typeface="Times New Roman" panose="02020603050405020304" pitchFamily="18" charset="0"/>
              </a:rPr>
              <a:t>Khung 3 chiều định vị </a:t>
            </a:r>
          </a:p>
          <a:p>
            <a:pPr algn="ctr" eaLnBrk="1" hangingPunct="1">
              <a:lnSpc>
                <a:spcPct val="100000"/>
              </a:lnSpc>
              <a:spcBef>
                <a:spcPct val="0"/>
              </a:spcBef>
              <a:buClrTx/>
              <a:buSzTx/>
              <a:buFontTx/>
              <a:buNone/>
            </a:pPr>
            <a:r>
              <a:rPr lang="en-GB" altLang="en-US" sz="2400" b="1">
                <a:solidFill>
                  <a:schemeClr val="tx2"/>
                </a:solidFill>
                <a:latin typeface="Times New Roman" panose="02020603050405020304" pitchFamily="18" charset="0"/>
                <a:cs typeface="Times New Roman" panose="02020603050405020304" pitchFamily="18" charset="0"/>
              </a:rPr>
              <a:t>cạnh tranh toàn cầu</a:t>
            </a:r>
          </a:p>
        </p:txBody>
      </p:sp>
      <p:sp>
        <p:nvSpPr>
          <p:cNvPr id="69638" name="Line 6">
            <a:extLst>
              <a:ext uri="{FF2B5EF4-FFF2-40B4-BE49-F238E27FC236}">
                <a16:creationId xmlns:a16="http://schemas.microsoft.com/office/drawing/2014/main" id="{5239B727-82C4-4409-9AA3-68DEEEACBD9D}"/>
              </a:ext>
            </a:extLst>
          </p:cNvPr>
          <p:cNvSpPr>
            <a:spLocks noChangeShapeType="1"/>
          </p:cNvSpPr>
          <p:nvPr/>
        </p:nvSpPr>
        <p:spPr bwMode="auto">
          <a:xfrm flipV="1">
            <a:off x="3962400" y="2022476"/>
            <a:ext cx="0" cy="2601913"/>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639" name="Line 7">
            <a:extLst>
              <a:ext uri="{FF2B5EF4-FFF2-40B4-BE49-F238E27FC236}">
                <a16:creationId xmlns:a16="http://schemas.microsoft.com/office/drawing/2014/main" id="{D68A86D9-F8BA-4A93-A3C4-8B6A7751EB34}"/>
              </a:ext>
            </a:extLst>
          </p:cNvPr>
          <p:cNvSpPr>
            <a:spLocks noChangeShapeType="1"/>
          </p:cNvSpPr>
          <p:nvPr/>
        </p:nvSpPr>
        <p:spPr bwMode="auto">
          <a:xfrm flipV="1">
            <a:off x="3962400" y="4624388"/>
            <a:ext cx="29718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640" name="Line 8">
            <a:extLst>
              <a:ext uri="{FF2B5EF4-FFF2-40B4-BE49-F238E27FC236}">
                <a16:creationId xmlns:a16="http://schemas.microsoft.com/office/drawing/2014/main" id="{84809677-6A8E-4B32-A56B-7903DF95F26E}"/>
              </a:ext>
            </a:extLst>
          </p:cNvPr>
          <p:cNvSpPr>
            <a:spLocks noChangeShapeType="1"/>
          </p:cNvSpPr>
          <p:nvPr/>
        </p:nvSpPr>
        <p:spPr bwMode="auto">
          <a:xfrm flipV="1">
            <a:off x="3962400" y="2725738"/>
            <a:ext cx="2438400" cy="189865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641" name="Text Box 9">
            <a:extLst>
              <a:ext uri="{FF2B5EF4-FFF2-40B4-BE49-F238E27FC236}">
                <a16:creationId xmlns:a16="http://schemas.microsoft.com/office/drawing/2014/main" id="{3785DED4-6AC7-49C4-B61D-DC5F7B482358}"/>
              </a:ext>
            </a:extLst>
          </p:cNvPr>
          <p:cNvSpPr txBox="1">
            <a:spLocks noChangeArrowheads="1"/>
          </p:cNvSpPr>
          <p:nvPr/>
        </p:nvSpPr>
        <p:spPr bwMode="auto">
          <a:xfrm>
            <a:off x="1371601" y="2092325"/>
            <a:ext cx="2309813"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C00000"/>
                </a:solidFill>
                <a:latin typeface="Times New Roman" panose="02020603050405020304" pitchFamily="18" charset="0"/>
                <a:cs typeface="Times New Roman" panose="02020603050405020304" pitchFamily="18" charset="0"/>
              </a:rPr>
              <a:t>Mức độ tiêu chuẩn hóa</a:t>
            </a:r>
          </a:p>
        </p:txBody>
      </p:sp>
      <p:sp>
        <p:nvSpPr>
          <p:cNvPr id="69642" name="Text Box 10">
            <a:extLst>
              <a:ext uri="{FF2B5EF4-FFF2-40B4-BE49-F238E27FC236}">
                <a16:creationId xmlns:a16="http://schemas.microsoft.com/office/drawing/2014/main" id="{2B56568F-E209-4794-8DC0-D405E551DA34}"/>
              </a:ext>
            </a:extLst>
          </p:cNvPr>
          <p:cNvSpPr txBox="1">
            <a:spLocks noChangeArrowheads="1"/>
          </p:cNvSpPr>
          <p:nvPr/>
        </p:nvSpPr>
        <p:spPr bwMode="auto">
          <a:xfrm>
            <a:off x="1371600" y="4279900"/>
            <a:ext cx="22431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Times New Roman" panose="02020603050405020304" pitchFamily="18" charset="0"/>
                <a:cs typeface="Times New Roman" panose="02020603050405020304" pitchFamily="18" charset="0"/>
              </a:rPr>
              <a:t>Thích ứng địa phương</a:t>
            </a:r>
          </a:p>
        </p:txBody>
      </p:sp>
      <p:sp>
        <p:nvSpPr>
          <p:cNvPr id="69643" name="Text Box 11">
            <a:extLst>
              <a:ext uri="{FF2B5EF4-FFF2-40B4-BE49-F238E27FC236}">
                <a16:creationId xmlns:a16="http://schemas.microsoft.com/office/drawing/2014/main" id="{21832999-E2A9-41BB-BDCB-AE668E75AC74}"/>
              </a:ext>
            </a:extLst>
          </p:cNvPr>
          <p:cNvSpPr txBox="1">
            <a:spLocks noChangeArrowheads="1"/>
          </p:cNvSpPr>
          <p:nvPr/>
        </p:nvSpPr>
        <p:spPr bwMode="auto">
          <a:xfrm>
            <a:off x="4038601" y="4695826"/>
            <a:ext cx="176847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Times New Roman" panose="02020603050405020304" pitchFamily="18" charset="0"/>
                <a:cs typeface="Times New Roman" panose="02020603050405020304" pitchFamily="18" charset="0"/>
              </a:rPr>
              <a:t>Cạnh tranh bằng </a:t>
            </a:r>
          </a:p>
          <a:p>
            <a:pPr eaLnBrk="1" hangingPunct="1"/>
            <a:r>
              <a:rPr lang="en-US" altLang="en-US">
                <a:latin typeface="Times New Roman" panose="02020603050405020304" pitchFamily="18" charset="0"/>
                <a:cs typeface="Times New Roman" panose="02020603050405020304" pitchFamily="18" charset="0"/>
              </a:rPr>
              <a:t>Lợi thế về</a:t>
            </a:r>
          </a:p>
          <a:p>
            <a:pPr eaLnBrk="1" hangingPunct="1"/>
            <a:r>
              <a:rPr lang="en-US" altLang="en-US">
                <a:latin typeface="Times New Roman" panose="02020603050405020304" pitchFamily="18" charset="0"/>
                <a:cs typeface="Times New Roman" panose="02020603050405020304" pitchFamily="18" charset="0"/>
              </a:rPr>
              <a:t>Chi phí/Giá</a:t>
            </a:r>
          </a:p>
        </p:txBody>
      </p:sp>
      <p:sp>
        <p:nvSpPr>
          <p:cNvPr id="69644" name="Text Box 12">
            <a:extLst>
              <a:ext uri="{FF2B5EF4-FFF2-40B4-BE49-F238E27FC236}">
                <a16:creationId xmlns:a16="http://schemas.microsoft.com/office/drawing/2014/main" id="{AF23B5E6-CF86-4ADD-B4DF-C398CD969F36}"/>
              </a:ext>
            </a:extLst>
          </p:cNvPr>
          <p:cNvSpPr txBox="1">
            <a:spLocks noChangeArrowheads="1"/>
          </p:cNvSpPr>
          <p:nvPr/>
        </p:nvSpPr>
        <p:spPr bwMode="auto">
          <a:xfrm>
            <a:off x="6477000" y="4695826"/>
            <a:ext cx="1995488"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Times New Roman" panose="02020603050405020304" pitchFamily="18" charset="0"/>
                <a:cs typeface="Times New Roman" panose="02020603050405020304" pitchFamily="18" charset="0"/>
              </a:rPr>
              <a:t>Cạnh tranh bằng </a:t>
            </a:r>
          </a:p>
          <a:p>
            <a:pPr eaLnBrk="1" hangingPunct="1"/>
            <a:r>
              <a:rPr lang="en-US" altLang="en-US">
                <a:latin typeface="Times New Roman" panose="02020603050405020304" pitchFamily="18" charset="0"/>
                <a:cs typeface="Times New Roman" panose="02020603050405020304" pitchFamily="18" charset="0"/>
              </a:rPr>
              <a:t>Lợi thế về</a:t>
            </a:r>
          </a:p>
          <a:p>
            <a:pPr eaLnBrk="1" hangingPunct="1"/>
            <a:r>
              <a:rPr lang="en-US" altLang="en-US">
                <a:latin typeface="Times New Roman" panose="02020603050405020304" pitchFamily="18" charset="0"/>
                <a:cs typeface="Times New Roman" panose="02020603050405020304" pitchFamily="18" charset="0"/>
              </a:rPr>
              <a:t>Sự khác biệt/Giá trị</a:t>
            </a:r>
          </a:p>
        </p:txBody>
      </p:sp>
      <p:sp>
        <p:nvSpPr>
          <p:cNvPr id="69645" name="Text Box 13">
            <a:extLst>
              <a:ext uri="{FF2B5EF4-FFF2-40B4-BE49-F238E27FC236}">
                <a16:creationId xmlns:a16="http://schemas.microsoft.com/office/drawing/2014/main" id="{C4770E96-CFA4-4A14-9C31-6485A6967078}"/>
              </a:ext>
            </a:extLst>
          </p:cNvPr>
          <p:cNvSpPr txBox="1">
            <a:spLocks noChangeArrowheads="1"/>
          </p:cNvSpPr>
          <p:nvPr/>
        </p:nvSpPr>
        <p:spPr bwMode="auto">
          <a:xfrm>
            <a:off x="6308725" y="2754314"/>
            <a:ext cx="1906588"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C00000"/>
                </a:solidFill>
                <a:latin typeface="Times New Roman" panose="02020603050405020304" pitchFamily="18" charset="0"/>
                <a:cs typeface="Times New Roman" panose="02020603050405020304" pitchFamily="18" charset="0"/>
              </a:rPr>
              <a:t>Lựa chọn quốc gia</a:t>
            </a:r>
          </a:p>
        </p:txBody>
      </p:sp>
      <p:sp>
        <p:nvSpPr>
          <p:cNvPr id="69646" name="Text Box 14">
            <a:extLst>
              <a:ext uri="{FF2B5EF4-FFF2-40B4-BE49-F238E27FC236}">
                <a16:creationId xmlns:a16="http://schemas.microsoft.com/office/drawing/2014/main" id="{53B7108C-FD42-45DD-82C6-740DF5B1DAA0}"/>
              </a:ext>
            </a:extLst>
          </p:cNvPr>
          <p:cNvSpPr txBox="1">
            <a:spLocks noChangeArrowheads="1"/>
          </p:cNvSpPr>
          <p:nvPr/>
        </p:nvSpPr>
        <p:spPr bwMode="auto">
          <a:xfrm>
            <a:off x="5986464" y="4243389"/>
            <a:ext cx="1793875"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C00000"/>
                </a:solidFill>
                <a:latin typeface="Times New Roman" panose="02020603050405020304" pitchFamily="18" charset="0"/>
                <a:cs typeface="Times New Roman" panose="02020603050405020304" pitchFamily="18" charset="0"/>
              </a:rPr>
              <a:t>Thuộc tính giá trị</a:t>
            </a:r>
          </a:p>
        </p:txBody>
      </p:sp>
      <p:sp>
        <p:nvSpPr>
          <p:cNvPr id="14" name="Slide Number Placeholder 3">
            <a:extLst>
              <a:ext uri="{FF2B5EF4-FFF2-40B4-BE49-F238E27FC236}">
                <a16:creationId xmlns:a16="http://schemas.microsoft.com/office/drawing/2014/main" id="{3924AB9F-489F-457C-819B-01574BA6F8C8}"/>
              </a:ext>
            </a:extLst>
          </p:cNvPr>
          <p:cNvSpPr txBox="1">
            <a:spLocks/>
          </p:cNvSpPr>
          <p:nvPr/>
        </p:nvSpPr>
        <p:spPr>
          <a:xfrm>
            <a:off x="8763000" y="6351993"/>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76</a:t>
            </a:fld>
            <a:endParaRPr lang="en-US" altLang="en-US" sz="1200" dirty="0"/>
          </a:p>
        </p:txBody>
      </p:sp>
    </p:spTree>
    <p:extLst>
      <p:ext uri="{BB962C8B-B14F-4D97-AF65-F5344CB8AC3E}">
        <p14:creationId xmlns:p14="http://schemas.microsoft.com/office/powerpoint/2010/main" val="6777181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Slide Number Placeholder 5">
            <a:extLst>
              <a:ext uri="{FF2B5EF4-FFF2-40B4-BE49-F238E27FC236}">
                <a16:creationId xmlns:a16="http://schemas.microsoft.com/office/drawing/2014/main" id="{F298B65B-8FA7-4A47-B1CA-58B10B66D89D}"/>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4AE2618-CB0F-4C40-8581-2D1F737EC22D}" type="slidenum">
              <a:rPr lang="en-US" altLang="en-US" smtClean="0">
                <a:solidFill>
                  <a:srgbClr val="FFFFFF"/>
                </a:solidFill>
                <a:latin typeface="Rockwell" panose="02060603020205020403" pitchFamily="18" charset="0"/>
              </a:rPr>
              <a:pPr/>
              <a:t>77</a:t>
            </a:fld>
            <a:endParaRPr lang="en-US" altLang="en-US">
              <a:solidFill>
                <a:srgbClr val="FFFFFF"/>
              </a:solidFill>
              <a:latin typeface="Rockwell" panose="02060603020205020403" pitchFamily="18" charset="0"/>
            </a:endParaRPr>
          </a:p>
        </p:txBody>
      </p:sp>
      <p:sp>
        <p:nvSpPr>
          <p:cNvPr id="47108" name="Rectangle 3">
            <a:extLst>
              <a:ext uri="{FF2B5EF4-FFF2-40B4-BE49-F238E27FC236}">
                <a16:creationId xmlns:a16="http://schemas.microsoft.com/office/drawing/2014/main" id="{6462D76F-6898-414D-A343-4EC3ABF1ABCF}"/>
              </a:ext>
            </a:extLst>
          </p:cNvPr>
          <p:cNvSpPr>
            <a:spLocks noChangeArrowheads="1"/>
          </p:cNvSpPr>
          <p:nvPr/>
        </p:nvSpPr>
        <p:spPr bwMode="auto">
          <a:xfrm>
            <a:off x="3328266" y="493781"/>
            <a:ext cx="5658716" cy="5206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800" b="1" dirty="0" err="1">
                <a:latin typeface="Times New Roman" panose="02020603050405020304" pitchFamily="18" charset="0"/>
                <a:cs typeface="Times New Roman" panose="02020603050405020304" pitchFamily="18" charset="0"/>
              </a:rPr>
              <a:t>Quyết</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định</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về</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lựa</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chọn</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quốc</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gia</a:t>
            </a:r>
            <a:endParaRPr lang="en-US" altLang="en-US" sz="2800" b="1" dirty="0">
              <a:latin typeface="Times New Roman" panose="02020603050405020304" pitchFamily="18" charset="0"/>
              <a:cs typeface="Times New Roman" panose="02020603050405020304" pitchFamily="18" charset="0"/>
            </a:endParaRPr>
          </a:p>
        </p:txBody>
      </p:sp>
      <p:sp>
        <p:nvSpPr>
          <p:cNvPr id="47109" name="Text Placeholder 3">
            <a:extLst>
              <a:ext uri="{FF2B5EF4-FFF2-40B4-BE49-F238E27FC236}">
                <a16:creationId xmlns:a16="http://schemas.microsoft.com/office/drawing/2014/main" id="{A039399B-42AC-4BF0-BA63-73F75A3B7CFA}"/>
              </a:ext>
            </a:extLst>
          </p:cNvPr>
          <p:cNvSpPr txBox="1">
            <a:spLocks/>
          </p:cNvSpPr>
          <p:nvPr/>
        </p:nvSpPr>
        <p:spPr bwMode="auto">
          <a:xfrm>
            <a:off x="1514765" y="1977447"/>
            <a:ext cx="8316913"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nSpc>
                <a:spcPct val="150000"/>
              </a:lnSpc>
              <a:spcBef>
                <a:spcPts val="300"/>
              </a:spcBef>
              <a:spcAft>
                <a:spcPts val="300"/>
              </a:spcAft>
            </a:pPr>
            <a:r>
              <a:rPr lang="en-US" altLang="en-US" sz="2400" dirty="0" err="1">
                <a:latin typeface="Times New Roman" panose="02020603050405020304" pitchFamily="18" charset="0"/>
                <a:cs typeface="Times New Roman" panose="02020603050405020304" pitchFamily="18" charset="0"/>
              </a:rPr>
              <a:t>Quốc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trọng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yếu</a:t>
            </a:r>
            <a:r>
              <a:rPr lang="en-US" altLang="en-US" sz="2400" dirty="0">
                <a:latin typeface="Times New Roman" panose="02020603050405020304" pitchFamily="18" charset="0"/>
                <a:cs typeface="Times New Roman" panose="02020603050405020304" pitchFamily="18" charset="0"/>
              </a:rPr>
              <a:t> – Key countries</a:t>
            </a:r>
          </a:p>
          <a:p>
            <a:pPr>
              <a:lnSpc>
                <a:spcPct val="150000"/>
              </a:lnSpc>
              <a:spcBef>
                <a:spcPts val="300"/>
              </a:spcBef>
              <a:spcAft>
                <a:spcPts val="300"/>
              </a:spcAft>
            </a:pPr>
            <a:r>
              <a:rPr lang="en-US" altLang="en-US" sz="2400" dirty="0" err="1">
                <a:latin typeface="Times New Roman" panose="02020603050405020304" pitchFamily="18" charset="0"/>
                <a:cs typeface="Times New Roman" panose="02020603050405020304" pitchFamily="18" charset="0"/>
              </a:rPr>
              <a:t>Quốc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mới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nổi</a:t>
            </a:r>
            <a:r>
              <a:rPr lang="en-US" altLang="en-US" sz="2400" dirty="0">
                <a:latin typeface="Times New Roman" panose="02020603050405020304" pitchFamily="18" charset="0"/>
                <a:cs typeface="Times New Roman" panose="02020603050405020304" pitchFamily="18" charset="0"/>
              </a:rPr>
              <a:t> – Emerging countries </a:t>
            </a:r>
          </a:p>
          <a:p>
            <a:pPr>
              <a:lnSpc>
                <a:spcPct val="150000"/>
              </a:lnSpc>
              <a:spcBef>
                <a:spcPts val="300"/>
              </a:spcBef>
              <a:spcAft>
                <a:spcPts val="300"/>
              </a:spcAft>
            </a:pPr>
            <a:r>
              <a:rPr lang="en-US" altLang="en-US" sz="2400" dirty="0" err="1">
                <a:latin typeface="Times New Roman" panose="02020603050405020304" pitchFamily="18" charset="0"/>
                <a:cs typeface="Times New Roman" panose="02020603050405020304" pitchFamily="18" charset="0"/>
              </a:rPr>
              <a:t>Quốc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nền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tảng</a:t>
            </a:r>
            <a:r>
              <a:rPr lang="en-US" altLang="en-US" sz="2400" dirty="0">
                <a:latin typeface="Times New Roman" panose="02020603050405020304" pitchFamily="18" charset="0"/>
                <a:cs typeface="Times New Roman" panose="02020603050405020304" pitchFamily="18" charset="0"/>
              </a:rPr>
              <a:t> – Platform countries</a:t>
            </a:r>
          </a:p>
          <a:p>
            <a:pPr>
              <a:lnSpc>
                <a:spcPct val="150000"/>
              </a:lnSpc>
              <a:spcBef>
                <a:spcPts val="300"/>
              </a:spcBef>
              <a:spcAft>
                <a:spcPts val="300"/>
              </a:spcAft>
            </a:pPr>
            <a:r>
              <a:rPr lang="en-US" altLang="en-US" sz="2400" dirty="0" err="1">
                <a:latin typeface="Times New Roman" panose="02020603050405020304" pitchFamily="18" charset="0"/>
                <a:cs typeface="Times New Roman" panose="02020603050405020304" pitchFamily="18" charset="0"/>
              </a:rPr>
              <a:t>Quốc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gia</a:t>
            </a:r>
            <a:r>
              <a:rPr lang="en-US" altLang="en-US" sz="2400" dirty="0">
                <a:latin typeface="Times New Roman" panose="02020603050405020304" pitchFamily="18" charset="0"/>
                <a:cs typeface="Times New Roman" panose="02020603050405020304" pitchFamily="18" charset="0"/>
              </a:rPr>
              <a:t> marketing – Marketing countries</a:t>
            </a:r>
          </a:p>
          <a:p>
            <a:pPr>
              <a:lnSpc>
                <a:spcPct val="150000"/>
              </a:lnSpc>
              <a:spcBef>
                <a:spcPts val="300"/>
              </a:spcBef>
              <a:spcAft>
                <a:spcPts val="300"/>
              </a:spcAft>
            </a:pPr>
            <a:r>
              <a:rPr lang="en-US" altLang="en-US" sz="2400" dirty="0" err="1">
                <a:latin typeface="Times New Roman" panose="02020603050405020304" pitchFamily="18" charset="0"/>
                <a:cs typeface="Times New Roman" panose="02020603050405020304" pitchFamily="18" charset="0"/>
              </a:rPr>
              <a:t>Quốc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nguồn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lực</a:t>
            </a:r>
            <a:r>
              <a:rPr lang="en-US" altLang="en-US" sz="2400" dirty="0">
                <a:latin typeface="Times New Roman" panose="02020603050405020304" pitchFamily="18" charset="0"/>
                <a:cs typeface="Times New Roman" panose="02020603050405020304" pitchFamily="18" charset="0"/>
              </a:rPr>
              <a:t> – Sourcing countries</a:t>
            </a:r>
          </a:p>
        </p:txBody>
      </p:sp>
      <p:sp>
        <p:nvSpPr>
          <p:cNvPr id="47110" name="Text Placeholder 3">
            <a:extLst>
              <a:ext uri="{FF2B5EF4-FFF2-40B4-BE49-F238E27FC236}">
                <a16:creationId xmlns:a16="http://schemas.microsoft.com/office/drawing/2014/main" id="{31B3D6C4-3DBD-42D7-A7B6-02E5576737AA}"/>
              </a:ext>
            </a:extLst>
          </p:cNvPr>
          <p:cNvSpPr txBox="1">
            <a:spLocks/>
          </p:cNvSpPr>
          <p:nvPr/>
        </p:nvSpPr>
        <p:spPr bwMode="auto">
          <a:xfrm>
            <a:off x="2772783" y="1209384"/>
            <a:ext cx="6070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gn="ctr">
              <a:buFont typeface="Wingdings" panose="05000000000000000000" pitchFamily="2" charset="2"/>
              <a:buNone/>
            </a:pPr>
            <a:r>
              <a:rPr lang="en-US" altLang="en-US" sz="2400" b="1" i="1" dirty="0" err="1">
                <a:latin typeface="Times New Roman" panose="02020603050405020304" pitchFamily="18" charset="0"/>
                <a:cs typeface="Times New Roman" panose="02020603050405020304" pitchFamily="18" charset="0"/>
              </a:rPr>
              <a:t>Xem</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xét</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hồ</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sơ</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các</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quốc</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gia</a:t>
            </a:r>
            <a:endParaRPr lang="en-US" altLang="en-US" sz="2400" b="1" i="1"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B6FC907E-C500-44C7-ADB5-86FDB9209178}"/>
              </a:ext>
            </a:extLst>
          </p:cNvPr>
          <p:cNvSpPr txBox="1">
            <a:spLocks/>
          </p:cNvSpPr>
          <p:nvPr/>
        </p:nvSpPr>
        <p:spPr>
          <a:xfrm>
            <a:off x="8763000" y="6343285"/>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77</a:t>
            </a:fld>
            <a:endParaRPr lang="en-US" altLang="en-US" sz="1200"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Slide Number Placeholder 5">
            <a:extLst>
              <a:ext uri="{FF2B5EF4-FFF2-40B4-BE49-F238E27FC236}">
                <a16:creationId xmlns:a16="http://schemas.microsoft.com/office/drawing/2014/main" id="{F08CD01D-6FB0-4236-B815-51D243A05D05}"/>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707A51A-77DB-4359-8479-65C3FFCEDB46}" type="slidenum">
              <a:rPr lang="en-US" altLang="en-US" smtClean="0">
                <a:solidFill>
                  <a:srgbClr val="FFFFFF"/>
                </a:solidFill>
                <a:latin typeface="Rockwell" panose="02060603020205020403" pitchFamily="18" charset="0"/>
              </a:rPr>
              <a:pPr/>
              <a:t>78</a:t>
            </a:fld>
            <a:endParaRPr lang="en-US" altLang="en-US">
              <a:solidFill>
                <a:srgbClr val="FFFFFF"/>
              </a:solidFill>
              <a:latin typeface="Rockwell" panose="02060603020205020403" pitchFamily="18" charset="0"/>
            </a:endParaRPr>
          </a:p>
        </p:txBody>
      </p:sp>
      <p:sp>
        <p:nvSpPr>
          <p:cNvPr id="57348" name="Rectangle 3">
            <a:extLst>
              <a:ext uri="{FF2B5EF4-FFF2-40B4-BE49-F238E27FC236}">
                <a16:creationId xmlns:a16="http://schemas.microsoft.com/office/drawing/2014/main" id="{BAF8E6E4-071B-470E-BBDA-A256D3CB5BBC}"/>
              </a:ext>
            </a:extLst>
          </p:cNvPr>
          <p:cNvSpPr>
            <a:spLocks noChangeArrowheads="1"/>
          </p:cNvSpPr>
          <p:nvPr/>
        </p:nvSpPr>
        <p:spPr bwMode="auto">
          <a:xfrm>
            <a:off x="2987313" y="751660"/>
            <a:ext cx="6696075" cy="5206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800" b="1" dirty="0">
                <a:latin typeface="Times New Roman" panose="02020603050405020304" pitchFamily="18" charset="0"/>
                <a:cs typeface="Times New Roman" panose="02020603050405020304" pitchFamily="18" charset="0"/>
              </a:rPr>
              <a:t>5.3.2. </a:t>
            </a:r>
            <a:r>
              <a:rPr lang="en-US" altLang="en-US" sz="2800" b="1" dirty="0" err="1">
                <a:latin typeface="Times New Roman" panose="02020603050405020304" pitchFamily="18" charset="0"/>
                <a:cs typeface="Times New Roman" panose="02020603050405020304" pitchFamily="18" charset="0"/>
              </a:rPr>
              <a:t>Quyết</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định</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về</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đề</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xuất</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giá</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trị</a:t>
            </a:r>
            <a:endParaRPr lang="en-US" altLang="en-US" sz="2800" b="1" dirty="0">
              <a:latin typeface="Times New Roman" panose="02020603050405020304" pitchFamily="18" charset="0"/>
              <a:cs typeface="Times New Roman" panose="02020603050405020304" pitchFamily="18" charset="0"/>
            </a:endParaRPr>
          </a:p>
        </p:txBody>
      </p:sp>
      <p:sp>
        <p:nvSpPr>
          <p:cNvPr id="57349" name="Text Placeholder 3">
            <a:extLst>
              <a:ext uri="{FF2B5EF4-FFF2-40B4-BE49-F238E27FC236}">
                <a16:creationId xmlns:a16="http://schemas.microsoft.com/office/drawing/2014/main" id="{8ADE4849-358B-4245-89EC-4B7C0546DA26}"/>
              </a:ext>
            </a:extLst>
          </p:cNvPr>
          <p:cNvSpPr txBox="1">
            <a:spLocks/>
          </p:cNvSpPr>
          <p:nvPr/>
        </p:nvSpPr>
        <p:spPr bwMode="auto">
          <a:xfrm>
            <a:off x="1524000" y="1675390"/>
            <a:ext cx="9329738" cy="4037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indent="-182563">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730250"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04888"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279525" indent="-182563">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7367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1939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6511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108325" indent="-182563"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nSpc>
                <a:spcPct val="120000"/>
              </a:lnSpc>
            </a:pPr>
            <a:r>
              <a:rPr lang="en-US" altLang="en-US" sz="2800" b="1" dirty="0" err="1">
                <a:latin typeface="Times New Roman" panose="02020603050405020304" pitchFamily="18" charset="0"/>
                <a:cs typeface="Times New Roman" panose="02020603050405020304" pitchFamily="18" charset="0"/>
              </a:rPr>
              <a:t>Khái</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niệm</a:t>
            </a:r>
            <a:r>
              <a:rPr lang="en-US" altLang="en-US" sz="2800" b="1"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Quyết</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định</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của</a:t>
            </a:r>
            <a:r>
              <a:rPr lang="en-US" altLang="en-US" sz="2800" dirty="0">
                <a:latin typeface="Times New Roman" panose="02020603050405020304" pitchFamily="18" charset="0"/>
                <a:cs typeface="Times New Roman" panose="02020603050405020304" pitchFamily="18" charset="0"/>
              </a:rPr>
              <a:t> DN </a:t>
            </a:r>
            <a:r>
              <a:rPr lang="en-US" altLang="en-US" sz="2800" dirty="0" err="1">
                <a:latin typeface="Times New Roman" panose="02020603050405020304" pitchFamily="18" charset="0"/>
                <a:cs typeface="Times New Roman" panose="02020603050405020304" pitchFamily="18" charset="0"/>
              </a:rPr>
              <a:t>về</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các</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thuộc</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tính</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giá</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trị</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mang</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lại</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cho</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khách</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hàng</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trên</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thị</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tr</a:t>
            </a:r>
            <a:r>
              <a:rPr lang="vi-VN" altLang="en-US" sz="2800" dirty="0">
                <a:latin typeface="Times New Roman" panose="02020603050405020304" pitchFamily="18" charset="0"/>
                <a:cs typeface="Times New Roman" panose="02020603050405020304" pitchFamily="18" charset="0"/>
              </a:rPr>
              <a:t>ường</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mục</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tiêu</a:t>
            </a:r>
            <a:endParaRPr lang="en-US" altLang="en-US" sz="2800" dirty="0">
              <a:latin typeface="Times New Roman" panose="02020603050405020304" pitchFamily="18" charset="0"/>
              <a:cs typeface="Times New Roman" panose="02020603050405020304" pitchFamily="18" charset="0"/>
            </a:endParaRPr>
          </a:p>
          <a:p>
            <a:pPr>
              <a:lnSpc>
                <a:spcPct val="120000"/>
              </a:lnSpc>
            </a:pPr>
            <a:r>
              <a:rPr lang="en-US" altLang="en-US" sz="2800" b="1" dirty="0" err="1">
                <a:latin typeface="Times New Roman" panose="02020603050405020304" pitchFamily="18" charset="0"/>
                <a:cs typeface="Times New Roman" panose="02020603050405020304" pitchFamily="18" charset="0"/>
              </a:rPr>
              <a:t>Nội</a:t>
            </a:r>
            <a:r>
              <a:rPr lang="en-US" altLang="en-US" sz="2800" b="1" dirty="0">
                <a:latin typeface="Times New Roman" panose="02020603050405020304" pitchFamily="18" charset="0"/>
                <a:cs typeface="Times New Roman" panose="02020603050405020304" pitchFamily="18" charset="0"/>
              </a:rPr>
              <a:t> dung:</a:t>
            </a:r>
          </a:p>
          <a:p>
            <a:pPr lvl="1">
              <a:lnSpc>
                <a:spcPct val="120000"/>
              </a:lnSpc>
              <a:buFont typeface="Times New Roman" panose="02020603050405020304" pitchFamily="18" charset="0"/>
              <a:buChar char="-"/>
            </a:pPr>
            <a:r>
              <a:rPr lang="en-US" altLang="en-US" sz="2800" dirty="0" err="1">
                <a:latin typeface="Times New Roman" panose="02020603050405020304" pitchFamily="18" charset="0"/>
                <a:cs typeface="Times New Roman" panose="02020603050405020304" pitchFamily="18" charset="0"/>
              </a:rPr>
              <a:t>Quyết</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định</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lựa</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chọn</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thuộc</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tính</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giá</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trị</a:t>
            </a:r>
            <a:endParaRPr lang="en-US" altLang="en-US" sz="2800" dirty="0">
              <a:latin typeface="Times New Roman" panose="02020603050405020304" pitchFamily="18" charset="0"/>
              <a:cs typeface="Times New Roman" panose="02020603050405020304" pitchFamily="18" charset="0"/>
            </a:endParaRPr>
          </a:p>
          <a:p>
            <a:pPr lvl="1">
              <a:lnSpc>
                <a:spcPct val="120000"/>
              </a:lnSpc>
              <a:buFont typeface="Times New Roman" panose="02020603050405020304" pitchFamily="18" charset="0"/>
              <a:buChar char="-"/>
            </a:pPr>
            <a:r>
              <a:rPr lang="en-US" altLang="en-US" sz="2800" dirty="0" err="1">
                <a:latin typeface="Times New Roman" panose="02020603050405020304" pitchFamily="18" charset="0"/>
                <a:cs typeface="Times New Roman" panose="02020603050405020304" pitchFamily="18" charset="0"/>
              </a:rPr>
              <a:t>Quyết</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định</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lựa</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chọn</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phân</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đoạn</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khách</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hàng</a:t>
            </a:r>
            <a:endParaRPr lang="en-US" altLang="en-US" sz="2800" dirty="0">
              <a:latin typeface="Times New Roman" panose="02020603050405020304" pitchFamily="18" charset="0"/>
              <a:cs typeface="Times New Roman" panose="02020603050405020304" pitchFamily="18" charset="0"/>
            </a:endParaRPr>
          </a:p>
          <a:p>
            <a:pPr lvl="1">
              <a:lnSpc>
                <a:spcPct val="120000"/>
              </a:lnSpc>
              <a:buFont typeface="Times New Roman" panose="02020603050405020304" pitchFamily="18" charset="0"/>
              <a:buChar char="-"/>
            </a:pPr>
            <a:r>
              <a:rPr lang="en-US" altLang="en-US" sz="2800" dirty="0" err="1">
                <a:latin typeface="Times New Roman" panose="02020603050405020304" pitchFamily="18" charset="0"/>
                <a:cs typeface="Times New Roman" panose="02020603050405020304" pitchFamily="18" charset="0"/>
              </a:rPr>
              <a:t>Quyết</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định</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lựa</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chọn</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mức</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độ</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tiêu</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chuẩn</a:t>
            </a:r>
            <a:r>
              <a:rPr lang="en-US" altLang="en-US" sz="2800" dirty="0">
                <a:latin typeface="Times New Roman" panose="02020603050405020304" pitchFamily="18" charset="0"/>
                <a:cs typeface="Times New Roman" panose="02020603050405020304" pitchFamily="18" charset="0"/>
              </a:rPr>
              <a:t> </a:t>
            </a:r>
            <a:r>
              <a:rPr lang="en-US" altLang="en-US" sz="2800" dirty="0" err="1">
                <a:latin typeface="Times New Roman" panose="02020603050405020304" pitchFamily="18" charset="0"/>
                <a:cs typeface="Times New Roman" panose="02020603050405020304" pitchFamily="18" charset="0"/>
              </a:rPr>
              <a:t>hóa</a:t>
            </a:r>
            <a:endParaRPr lang="en-US" altLang="en-US" sz="2800" dirty="0">
              <a:latin typeface="Times New Roman" panose="02020603050405020304" pitchFamily="18" charset="0"/>
              <a:cs typeface="Times New Roman" panose="02020603050405020304" pitchFamily="18" charset="0"/>
            </a:endParaRPr>
          </a:p>
        </p:txBody>
      </p:sp>
      <p:sp>
        <p:nvSpPr>
          <p:cNvPr id="5" name="Slide Number Placeholder 3">
            <a:extLst>
              <a:ext uri="{FF2B5EF4-FFF2-40B4-BE49-F238E27FC236}">
                <a16:creationId xmlns:a16="http://schemas.microsoft.com/office/drawing/2014/main" id="{4AC5A9DA-BF15-49D2-843C-9C2F13E2EF95}"/>
              </a:ext>
            </a:extLst>
          </p:cNvPr>
          <p:cNvSpPr txBox="1">
            <a:spLocks/>
          </p:cNvSpPr>
          <p:nvPr/>
        </p:nvSpPr>
        <p:spPr>
          <a:xfrm>
            <a:off x="8763000" y="6360702"/>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78</a:t>
            </a:fld>
            <a:endParaRPr lang="en-US" altLang="en-US" sz="1200"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Slide Number Placeholder 5">
            <a:extLst>
              <a:ext uri="{FF2B5EF4-FFF2-40B4-BE49-F238E27FC236}">
                <a16:creationId xmlns:a16="http://schemas.microsoft.com/office/drawing/2014/main" id="{02DCEC32-0DF0-4F2C-984B-B2AF0A5365B8}"/>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5E72183-E384-4F66-9EFA-15C867175F42}" type="slidenum">
              <a:rPr lang="en-US" altLang="en-US" smtClean="0">
                <a:solidFill>
                  <a:srgbClr val="FFFFFF"/>
                </a:solidFill>
                <a:latin typeface="Rockwell" panose="02060603020205020403" pitchFamily="18" charset="0"/>
              </a:rPr>
              <a:pPr/>
              <a:t>79</a:t>
            </a:fld>
            <a:endParaRPr lang="en-US" altLang="en-US">
              <a:solidFill>
                <a:srgbClr val="FFFFFF"/>
              </a:solidFill>
              <a:latin typeface="Rockwell" panose="02060603020205020403" pitchFamily="18" charset="0"/>
            </a:endParaRPr>
          </a:p>
        </p:txBody>
      </p:sp>
      <p:sp>
        <p:nvSpPr>
          <p:cNvPr id="75780" name="Rectangle 3">
            <a:extLst>
              <a:ext uri="{FF2B5EF4-FFF2-40B4-BE49-F238E27FC236}">
                <a16:creationId xmlns:a16="http://schemas.microsoft.com/office/drawing/2014/main" id="{7FDF2DC9-E495-4178-8807-7D10973CF312}"/>
              </a:ext>
            </a:extLst>
          </p:cNvPr>
          <p:cNvSpPr>
            <a:spLocks noChangeArrowheads="1"/>
          </p:cNvSpPr>
          <p:nvPr/>
        </p:nvSpPr>
        <p:spPr bwMode="auto">
          <a:xfrm>
            <a:off x="3274696" y="742950"/>
            <a:ext cx="6696075"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5.2.3. </a:t>
            </a:r>
            <a:r>
              <a:rPr lang="en-US" altLang="en-US" sz="2400" b="1" dirty="0" err="1">
                <a:latin typeface="Times New Roman" panose="02020603050405020304" pitchFamily="18" charset="0"/>
                <a:cs typeface="Times New Roman" panose="02020603050405020304" pitchFamily="18" charset="0"/>
              </a:rPr>
              <a:t>Hệ</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thống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kinh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doanh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75781" name="Content Placeholder 2">
            <a:extLst>
              <a:ext uri="{FF2B5EF4-FFF2-40B4-BE49-F238E27FC236}">
                <a16:creationId xmlns:a16="http://schemas.microsoft.com/office/drawing/2014/main" id="{900861F5-1F08-472A-9C18-17D2A4B7CCFC}"/>
              </a:ext>
            </a:extLst>
          </p:cNvPr>
          <p:cNvSpPr txBox="1">
            <a:spLocks/>
          </p:cNvSpPr>
          <p:nvPr/>
        </p:nvSpPr>
        <p:spPr bwMode="auto">
          <a:xfrm>
            <a:off x="1247499" y="1689467"/>
            <a:ext cx="9890760" cy="4284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nSpc>
                <a:spcPct val="90000"/>
              </a:lnSpc>
              <a:spcBef>
                <a:spcPts val="1200"/>
              </a:spcBef>
              <a:buClr>
                <a:srgbClr val="739A28"/>
              </a:buClr>
              <a:buSzPct val="85000"/>
              <a:buFont typeface="Wingdings" panose="05000000000000000000" pitchFamily="2" charset="2"/>
              <a:buChar char="§"/>
              <a:defRPr sz="2000">
                <a:solidFill>
                  <a:schemeClr val="tx1"/>
                </a:solidFill>
                <a:latin typeface="Rockwell" panose="02060603020205020403" pitchFamily="18" charset="0"/>
              </a:defRPr>
            </a:lvl1pPr>
            <a:lvl2pPr marL="890588" indent="-342900">
              <a:lnSpc>
                <a:spcPct val="90000"/>
              </a:lnSpc>
              <a:spcBef>
                <a:spcPts val="400"/>
              </a:spcBef>
              <a:spcAft>
                <a:spcPts val="200"/>
              </a:spcAft>
              <a:buClr>
                <a:srgbClr val="739A28"/>
              </a:buClr>
              <a:buSzPct val="85000"/>
              <a:buFont typeface="Wingdings" panose="05000000000000000000" pitchFamily="2" charset="2"/>
              <a:buChar char="§"/>
              <a:defRPr>
                <a:solidFill>
                  <a:schemeClr val="tx1"/>
                </a:solidFill>
                <a:latin typeface="Rockwell" panose="02060603020205020403" pitchFamily="18" charset="0"/>
              </a:defRPr>
            </a:lvl2pPr>
            <a:lvl3pPr marL="822325"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3pPr>
            <a:lvl4pPr marL="1096963"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4pPr>
            <a:lvl5pPr marL="1371600" indent="-22860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5pPr>
            <a:lvl6pPr marL="18288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6pPr>
            <a:lvl7pPr marL="22860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7pPr>
            <a:lvl8pPr marL="27432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8pPr>
            <a:lvl9pPr marL="3200400" indent="-228600" eaLnBrk="0" fontAlgn="base" hangingPunct="0">
              <a:lnSpc>
                <a:spcPct val="90000"/>
              </a:lnSpc>
              <a:spcBef>
                <a:spcPts val="400"/>
              </a:spcBef>
              <a:spcAft>
                <a:spcPts val="200"/>
              </a:spcAft>
              <a:buClr>
                <a:srgbClr val="739A28"/>
              </a:buClr>
              <a:buSzPct val="85000"/>
              <a:buFont typeface="Wingdings" panose="05000000000000000000" pitchFamily="2" charset="2"/>
              <a:buChar char="§"/>
              <a:defRPr sz="1600">
                <a:solidFill>
                  <a:schemeClr val="tx1"/>
                </a:solidFill>
                <a:latin typeface="Rockwell" panose="02060603020205020403" pitchFamily="18" charset="0"/>
              </a:defRPr>
            </a:lvl9pPr>
          </a:lstStyle>
          <a:p>
            <a:pPr>
              <a:lnSpc>
                <a:spcPct val="150000"/>
              </a:lnSpc>
              <a:spcBef>
                <a:spcPts val="300"/>
              </a:spcBef>
              <a:spcAft>
                <a:spcPts val="300"/>
              </a:spcAft>
              <a:buClr>
                <a:schemeClr val="accent1"/>
              </a:buClr>
            </a:pPr>
            <a:r>
              <a:rPr lang="en-US" altLang="en-US" sz="2200" b="1" dirty="0" err="1">
                <a:latin typeface="Times New Roman" panose="02020603050405020304" pitchFamily="18" charset="0"/>
                <a:cs typeface="Times New Roman" panose="02020603050405020304" pitchFamily="18" charset="0"/>
              </a:rPr>
              <a:t>Hệ</a:t>
            </a: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thống</a:t>
            </a:r>
            <a:r>
              <a:rPr lang="en-US" altLang="en-US" sz="2200" b="1" dirty="0">
                <a:latin typeface="Times New Roman" panose="02020603050405020304" pitchFamily="18" charset="0"/>
                <a:cs typeface="Times New Roman" panose="02020603050405020304" pitchFamily="18" charset="0"/>
              </a:rPr>
              <a:t> KD </a:t>
            </a:r>
            <a:r>
              <a:rPr lang="en-US" altLang="en-US" sz="2200" b="1" dirty="0" err="1">
                <a:latin typeface="Times New Roman" panose="02020603050405020304" pitchFamily="18" charset="0"/>
                <a:cs typeface="Times New Roman" panose="02020603050405020304" pitchFamily="18" charset="0"/>
              </a:rPr>
              <a:t>toàn</a:t>
            </a: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cầu</a:t>
            </a: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gồm</a:t>
            </a:r>
            <a:r>
              <a:rPr lang="en-US" altLang="en-US" sz="2200" b="1"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một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loạt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các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hoạt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động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tạo</a:t>
            </a:r>
            <a:r>
              <a:rPr lang="en-US" altLang="en-US" sz="2200" dirty="0">
                <a:latin typeface="Times New Roman" panose="02020603050405020304" pitchFamily="18" charset="0"/>
                <a:cs typeface="Times New Roman" panose="02020603050405020304" pitchFamily="18" charset="0"/>
              </a:rPr>
              <a:t> ra </a:t>
            </a:r>
            <a:r>
              <a:rPr lang="en-US" altLang="en-US" sz="2200" dirty="0" err="1">
                <a:latin typeface="Times New Roman" panose="02020603050405020304" pitchFamily="18" charset="0"/>
                <a:cs typeface="Times New Roman" panose="02020603050405020304" pitchFamily="18" charset="0"/>
              </a:rPr>
              <a:t>giá</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trị</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khác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nhau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mà</a:t>
            </a:r>
            <a:r>
              <a:rPr lang="en-US" altLang="en-US" sz="2200" dirty="0">
                <a:latin typeface="Times New Roman" panose="02020603050405020304" pitchFamily="18" charset="0"/>
                <a:cs typeface="Times New Roman" panose="02020603050405020304" pitchFamily="18" charset="0"/>
              </a:rPr>
              <a:t> DN </a:t>
            </a:r>
            <a:r>
              <a:rPr lang="en-US" altLang="en-US" sz="2200" dirty="0" err="1">
                <a:latin typeface="Times New Roman" panose="02020603050405020304" pitchFamily="18" charset="0"/>
                <a:cs typeface="Times New Roman" panose="02020603050405020304" pitchFamily="18" charset="0"/>
              </a:rPr>
              <a:t>toàn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cầu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thực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hiện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một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chuỗi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giá</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trị</a:t>
            </a:r>
            <a:r>
              <a:rPr lang="en-US" altLang="en-US" sz="2200" dirty="0">
                <a:latin typeface="Times New Roman" panose="02020603050405020304" pitchFamily="18" charset="0"/>
                <a:cs typeface="Times New Roman" panose="02020603050405020304" pitchFamily="18" charset="0"/>
              </a:rPr>
              <a:t>)</a:t>
            </a:r>
          </a:p>
          <a:p>
            <a:pPr>
              <a:lnSpc>
                <a:spcPct val="150000"/>
              </a:lnSpc>
              <a:spcBef>
                <a:spcPts val="300"/>
              </a:spcBef>
              <a:spcAft>
                <a:spcPts val="300"/>
              </a:spcAft>
              <a:buClr>
                <a:schemeClr val="accent1"/>
              </a:buClr>
            </a:pPr>
            <a:r>
              <a:rPr lang="en-US" altLang="en-US" sz="2200" b="1" dirty="0" err="1">
                <a:latin typeface="Times New Roman" panose="02020603050405020304" pitchFamily="18" charset="0"/>
                <a:cs typeface="Times New Roman" panose="02020603050405020304" pitchFamily="18" charset="0"/>
              </a:rPr>
              <a:t>Gồm</a:t>
            </a:r>
            <a:r>
              <a:rPr lang="en-US" altLang="en-US" sz="2200" b="1" dirty="0">
                <a:latin typeface="Times New Roman" panose="02020603050405020304" pitchFamily="18" charset="0"/>
                <a:cs typeface="Times New Roman" panose="02020603050405020304" pitchFamily="18" charset="0"/>
              </a:rPr>
              <a:t> 3 </a:t>
            </a:r>
            <a:r>
              <a:rPr lang="en-US" altLang="en-US" sz="2200" b="1" dirty="0" err="1">
                <a:latin typeface="Times New Roman" panose="02020603050405020304" pitchFamily="18" charset="0"/>
                <a:cs typeface="Times New Roman" panose="02020603050405020304" pitchFamily="18" charset="0"/>
              </a:rPr>
              <a:t>nhóm</a:t>
            </a: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hoạt</a:t>
            </a:r>
            <a:r>
              <a:rPr lang="en-US" altLang="en-US" sz="2200" b="1" dirty="0">
                <a:latin typeface="Times New Roman" panose="02020603050405020304" pitchFamily="18" charset="0"/>
                <a:cs typeface="Times New Roman" panose="02020603050405020304" pitchFamily="18" charset="0"/>
              </a:rPr>
              <a:t> </a:t>
            </a:r>
            <a:r>
              <a:rPr lang="en-US" altLang="en-US" sz="2200" b="1" dirty="0" err="1">
                <a:latin typeface="Times New Roman" panose="02020603050405020304" pitchFamily="18" charset="0"/>
                <a:cs typeface="Times New Roman" panose="02020603050405020304" pitchFamily="18" charset="0"/>
              </a:rPr>
              <a:t>động</a:t>
            </a:r>
            <a:r>
              <a:rPr lang="en-US" altLang="en-US" sz="2200" dirty="0">
                <a:latin typeface="Times New Roman" panose="02020603050405020304" pitchFamily="18" charset="0"/>
                <a:cs typeface="Times New Roman" panose="02020603050405020304" pitchFamily="18" charset="0"/>
              </a:rPr>
              <a:t>:</a:t>
            </a:r>
          </a:p>
          <a:p>
            <a:pPr lvl="1">
              <a:lnSpc>
                <a:spcPct val="150000"/>
              </a:lnSpc>
              <a:spcBef>
                <a:spcPts val="300"/>
              </a:spcBef>
              <a:spcAft>
                <a:spcPts val="300"/>
              </a:spcAft>
              <a:buClr>
                <a:schemeClr val="accent1"/>
              </a:buClr>
            </a:pPr>
            <a:r>
              <a:rPr lang="en-US" altLang="en-US" sz="2200" dirty="0" err="1">
                <a:latin typeface="Times New Roman" panose="02020603050405020304" pitchFamily="18" charset="0"/>
                <a:cs typeface="Times New Roman" panose="02020603050405020304" pitchFamily="18" charset="0"/>
              </a:rPr>
              <a:t>Hoạt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động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đổi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mới</a:t>
            </a:r>
            <a:r>
              <a:rPr lang="en-US" altLang="en-US" sz="2200" dirty="0">
                <a:latin typeface="Times New Roman" panose="02020603050405020304" pitchFamily="18" charset="0"/>
                <a:cs typeface="Times New Roman" panose="02020603050405020304" pitchFamily="18" charset="0"/>
              </a:rPr>
              <a:t>: R&amp;D, </a:t>
            </a:r>
            <a:r>
              <a:rPr lang="en-US" altLang="en-US" sz="2200" dirty="0" err="1">
                <a:latin typeface="Times New Roman" panose="02020603050405020304" pitchFamily="18" charset="0"/>
                <a:cs typeface="Times New Roman" panose="02020603050405020304" pitchFamily="18" charset="0"/>
              </a:rPr>
              <a:t>bí</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quyết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sáng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chế</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thiết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kế</a:t>
            </a:r>
            <a:endParaRPr lang="en-US" altLang="en-US" sz="2200" dirty="0">
              <a:latin typeface="Times New Roman" panose="02020603050405020304" pitchFamily="18" charset="0"/>
              <a:cs typeface="Times New Roman" panose="02020603050405020304" pitchFamily="18" charset="0"/>
            </a:endParaRPr>
          </a:p>
          <a:p>
            <a:pPr lvl="1">
              <a:lnSpc>
                <a:spcPct val="150000"/>
              </a:lnSpc>
              <a:spcBef>
                <a:spcPts val="300"/>
              </a:spcBef>
              <a:spcAft>
                <a:spcPts val="300"/>
              </a:spcAft>
              <a:buClr>
                <a:schemeClr val="accent1"/>
              </a:buClr>
            </a:pPr>
            <a:r>
              <a:rPr lang="en-US" altLang="en-US" sz="2200" dirty="0" err="1">
                <a:latin typeface="Times New Roman" panose="02020603050405020304" pitchFamily="18" charset="0"/>
                <a:cs typeface="Times New Roman" panose="02020603050405020304" pitchFamily="18" charset="0"/>
              </a:rPr>
              <a:t>Hoạt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động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sản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xuất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quy</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trình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sản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xuất</a:t>
            </a:r>
            <a:r>
              <a:rPr lang="en-US" altLang="en-US" sz="2200" dirty="0">
                <a:latin typeface="Times New Roman" panose="02020603050405020304" pitchFamily="18" charset="0"/>
                <a:cs typeface="Times New Roman" panose="02020603050405020304" pitchFamily="18" charset="0"/>
              </a:rPr>
              <a:t>, back-office, </a:t>
            </a:r>
            <a:r>
              <a:rPr lang="en-US" altLang="en-US" sz="2200" dirty="0" err="1">
                <a:latin typeface="Times New Roman" panose="02020603050405020304" pitchFamily="18" charset="0"/>
                <a:cs typeface="Times New Roman" panose="02020603050405020304" pitchFamily="18" charset="0"/>
              </a:rPr>
              <a:t>vận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hành</a:t>
            </a:r>
            <a:r>
              <a:rPr lang="en-US" altLang="en-US" sz="2200" dirty="0">
                <a:latin typeface="Times New Roman" panose="02020603050405020304" pitchFamily="18" charset="0"/>
                <a:cs typeface="Times New Roman" panose="02020603050405020304" pitchFamily="18" charset="0"/>
              </a:rPr>
              <a:t>, logistics</a:t>
            </a:r>
          </a:p>
          <a:p>
            <a:pPr lvl="1">
              <a:lnSpc>
                <a:spcPct val="150000"/>
              </a:lnSpc>
              <a:spcBef>
                <a:spcPts val="300"/>
              </a:spcBef>
              <a:spcAft>
                <a:spcPts val="300"/>
              </a:spcAft>
              <a:buClr>
                <a:schemeClr val="accent1"/>
              </a:buClr>
            </a:pPr>
            <a:r>
              <a:rPr lang="en-US" altLang="en-US" sz="2200" dirty="0" err="1">
                <a:latin typeface="Times New Roman" panose="02020603050405020304" pitchFamily="18" charset="0"/>
                <a:cs typeface="Times New Roman" panose="02020603050405020304" pitchFamily="18" charset="0"/>
              </a:rPr>
              <a:t>Hoạt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động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quan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hệ</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khách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hàng</a:t>
            </a:r>
            <a:r>
              <a:rPr lang="en-US" altLang="en-US" sz="2200" dirty="0">
                <a:latin typeface="Times New Roman" panose="02020603050405020304" pitchFamily="18" charset="0"/>
                <a:cs typeface="Times New Roman" panose="02020603050405020304" pitchFamily="18" charset="0"/>
              </a:rPr>
              <a:t>: marketing, </a:t>
            </a:r>
            <a:r>
              <a:rPr lang="en-US" altLang="en-US" sz="2200" dirty="0" err="1">
                <a:latin typeface="Times New Roman" panose="02020603050405020304" pitchFamily="18" charset="0"/>
                <a:cs typeface="Times New Roman" panose="02020603050405020304" pitchFamily="18" charset="0"/>
              </a:rPr>
              <a:t>bán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hàng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phân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phối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dịch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vụ</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khách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hàng</a:t>
            </a:r>
            <a:endParaRPr lang="en-US" altLang="en-US" sz="2200" dirty="0">
              <a:latin typeface="Times New Roman" panose="02020603050405020304" pitchFamily="18" charset="0"/>
              <a:cs typeface="Times New Roman" panose="02020603050405020304" pitchFamily="18" charset="0"/>
            </a:endParaRPr>
          </a:p>
        </p:txBody>
      </p:sp>
      <p:sp>
        <p:nvSpPr>
          <p:cNvPr id="5" name="Slide Number Placeholder 3">
            <a:extLst>
              <a:ext uri="{FF2B5EF4-FFF2-40B4-BE49-F238E27FC236}">
                <a16:creationId xmlns:a16="http://schemas.microsoft.com/office/drawing/2014/main" id="{E8BDE72A-5849-4E34-A4E1-42A94FB3C73B}"/>
              </a:ext>
            </a:extLst>
          </p:cNvPr>
          <p:cNvSpPr txBox="1">
            <a:spLocks/>
          </p:cNvSpPr>
          <p:nvPr/>
        </p:nvSpPr>
        <p:spPr>
          <a:xfrm>
            <a:off x="8763000" y="6343285"/>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79</a:t>
            </a:fld>
            <a:endParaRPr lang="en-US" altLang="en-US"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90700" y="647701"/>
            <a:ext cx="9010650" cy="952499"/>
          </a:xfrm>
        </p:spPr>
        <p:txBody>
          <a:bodyPr>
            <a:normAutofit/>
          </a:bodyPr>
          <a:lstStyle/>
          <a:p>
            <a:pPr algn="ctr"/>
            <a:r>
              <a:rPr lang="en-US" sz="2800" b="1" dirty="0" err="1">
                <a:latin typeface="Times New Roman" panose="02020603050405020304" pitchFamily="18" charset="0"/>
                <a:cs typeface="Times New Roman" panose="02020603050405020304" pitchFamily="18" charset="0"/>
              </a:rPr>
              <a:t>Lợi</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thế</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cạnh</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tranh</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toàn</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cầu</a:t>
            </a:r>
            <a:endParaRPr lang="en-US" sz="2800" b="1" dirty="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1143001" y="1755253"/>
            <a:ext cx="3570514" cy="5082189"/>
          </a:xfrm>
          <a:prstGeom prst="rect">
            <a:avLst/>
          </a:prstGeom>
        </p:spPr>
        <p:txBody>
          <a:bodyPr vert="horz" lIns="91440" tIns="45720" rIns="91440" bIns="45720" rtlCol="0" anchor="ctr">
            <a:noAutofit/>
          </a:bodyPr>
          <a:lstStyle>
            <a:lvl1pPr algn="l" rtl="0" eaLnBrk="0" fontAlgn="base" hangingPunct="0">
              <a:lnSpc>
                <a:spcPct val="80000"/>
              </a:lnSpc>
              <a:spcBef>
                <a:spcPct val="0"/>
              </a:spcBef>
              <a:spcAft>
                <a:spcPct val="0"/>
              </a:spcAft>
              <a:defRPr sz="2400" kern="1200" cap="all" spc="100">
                <a:solidFill>
                  <a:srgbClr val="0D0D0D"/>
                </a:solidFill>
                <a:latin typeface="+mj-lt"/>
                <a:ea typeface="+mj-ea"/>
                <a:cs typeface="+mj-cs"/>
              </a:defRPr>
            </a:lvl1pPr>
            <a:lvl2pPr algn="l" rtl="0" eaLnBrk="0" fontAlgn="base" hangingPunct="0">
              <a:lnSpc>
                <a:spcPct val="80000"/>
              </a:lnSpc>
              <a:spcBef>
                <a:spcPct val="0"/>
              </a:spcBef>
              <a:spcAft>
                <a:spcPct val="0"/>
              </a:spcAft>
              <a:defRPr sz="4400">
                <a:solidFill>
                  <a:srgbClr val="0D0D0D"/>
                </a:solidFill>
                <a:latin typeface="Tw Cen MT Condensed"/>
              </a:defRPr>
            </a:lvl2pPr>
            <a:lvl3pPr algn="l" rtl="0" eaLnBrk="0" fontAlgn="base" hangingPunct="0">
              <a:lnSpc>
                <a:spcPct val="80000"/>
              </a:lnSpc>
              <a:spcBef>
                <a:spcPct val="0"/>
              </a:spcBef>
              <a:spcAft>
                <a:spcPct val="0"/>
              </a:spcAft>
              <a:defRPr sz="4400">
                <a:solidFill>
                  <a:srgbClr val="0D0D0D"/>
                </a:solidFill>
                <a:latin typeface="Tw Cen MT Condensed"/>
              </a:defRPr>
            </a:lvl3pPr>
            <a:lvl4pPr algn="l" rtl="0" eaLnBrk="0" fontAlgn="base" hangingPunct="0">
              <a:lnSpc>
                <a:spcPct val="80000"/>
              </a:lnSpc>
              <a:spcBef>
                <a:spcPct val="0"/>
              </a:spcBef>
              <a:spcAft>
                <a:spcPct val="0"/>
              </a:spcAft>
              <a:defRPr sz="4400">
                <a:solidFill>
                  <a:srgbClr val="0D0D0D"/>
                </a:solidFill>
                <a:latin typeface="Tw Cen MT Condensed"/>
              </a:defRPr>
            </a:lvl4pPr>
            <a:lvl5pPr algn="l" rtl="0" eaLnBrk="0" fontAlgn="base" hangingPunct="0">
              <a:lnSpc>
                <a:spcPct val="80000"/>
              </a:lnSpc>
              <a:spcBef>
                <a:spcPct val="0"/>
              </a:spcBef>
              <a:spcAft>
                <a:spcPct val="0"/>
              </a:spcAft>
              <a:defRPr sz="4400">
                <a:solidFill>
                  <a:srgbClr val="0D0D0D"/>
                </a:solidFill>
                <a:latin typeface="Tw Cen MT Condensed"/>
              </a:defRPr>
            </a:lvl5pPr>
            <a:lvl6pPr marL="457200" algn="l" rtl="0" fontAlgn="base">
              <a:lnSpc>
                <a:spcPct val="80000"/>
              </a:lnSpc>
              <a:spcBef>
                <a:spcPct val="0"/>
              </a:spcBef>
              <a:spcAft>
                <a:spcPct val="0"/>
              </a:spcAft>
              <a:defRPr sz="4400">
                <a:solidFill>
                  <a:srgbClr val="0D0D0D"/>
                </a:solidFill>
                <a:latin typeface="Tw Cen MT Condensed"/>
              </a:defRPr>
            </a:lvl6pPr>
            <a:lvl7pPr marL="914400" algn="l" rtl="0" fontAlgn="base">
              <a:lnSpc>
                <a:spcPct val="80000"/>
              </a:lnSpc>
              <a:spcBef>
                <a:spcPct val="0"/>
              </a:spcBef>
              <a:spcAft>
                <a:spcPct val="0"/>
              </a:spcAft>
              <a:defRPr sz="4400">
                <a:solidFill>
                  <a:srgbClr val="0D0D0D"/>
                </a:solidFill>
                <a:latin typeface="Tw Cen MT Condensed"/>
              </a:defRPr>
            </a:lvl7pPr>
            <a:lvl8pPr marL="1371600" algn="l" rtl="0" fontAlgn="base">
              <a:lnSpc>
                <a:spcPct val="80000"/>
              </a:lnSpc>
              <a:spcBef>
                <a:spcPct val="0"/>
              </a:spcBef>
              <a:spcAft>
                <a:spcPct val="0"/>
              </a:spcAft>
              <a:defRPr sz="4400">
                <a:solidFill>
                  <a:srgbClr val="0D0D0D"/>
                </a:solidFill>
                <a:latin typeface="Tw Cen MT Condensed"/>
              </a:defRPr>
            </a:lvl8pPr>
            <a:lvl9pPr marL="1828800" algn="l" rtl="0" fontAlgn="base">
              <a:lnSpc>
                <a:spcPct val="80000"/>
              </a:lnSpc>
              <a:spcBef>
                <a:spcPct val="0"/>
              </a:spcBef>
              <a:spcAft>
                <a:spcPct val="0"/>
              </a:spcAft>
              <a:defRPr sz="4400">
                <a:solidFill>
                  <a:srgbClr val="0D0D0D"/>
                </a:solidFill>
                <a:latin typeface="Tw Cen MT Condensed"/>
              </a:defRPr>
            </a:lvl9pPr>
          </a:lstStyle>
          <a:p>
            <a:pPr indent="347663" algn="just"/>
            <a:r>
              <a:rPr lang="en-US" b="1" dirty="0" err="1">
                <a:latin typeface="Times New Roman" panose="02020603050405020304" pitchFamily="18" charset="0"/>
                <a:cs typeface="Times New Roman" panose="02020603050405020304" pitchFamily="18" charset="0"/>
              </a:rPr>
              <a:t>L</a:t>
            </a:r>
            <a:r>
              <a:rPr lang="en-US" b="1" cap="none" dirty="0" err="1">
                <a:latin typeface="Times New Roman" panose="02020603050405020304" pitchFamily="18" charset="0"/>
                <a:cs typeface="Times New Roman" panose="02020603050405020304" pitchFamily="18" charset="0"/>
              </a:rPr>
              <a:t>ợi</a:t>
            </a:r>
            <a:r>
              <a:rPr lang="en-US" b="1" cap="none" dirty="0">
                <a:latin typeface="Times New Roman" panose="02020603050405020304" pitchFamily="18" charset="0"/>
                <a:cs typeface="Times New Roman" panose="02020603050405020304" pitchFamily="18" charset="0"/>
              </a:rPr>
              <a:t> </a:t>
            </a:r>
            <a:r>
              <a:rPr lang="en-US" b="1" cap="none" dirty="0" err="1">
                <a:latin typeface="Times New Roman" panose="02020603050405020304" pitchFamily="18" charset="0"/>
                <a:cs typeface="Times New Roman" panose="02020603050405020304" pitchFamily="18" charset="0"/>
              </a:rPr>
              <a:t>thế</a:t>
            </a:r>
            <a:r>
              <a:rPr lang="en-US" b="1" cap="none" dirty="0">
                <a:latin typeface="Times New Roman" panose="02020603050405020304" pitchFamily="18" charset="0"/>
                <a:cs typeface="Times New Roman" panose="02020603050405020304" pitchFamily="18" charset="0"/>
              </a:rPr>
              <a:t> </a:t>
            </a:r>
            <a:r>
              <a:rPr lang="en-US" b="1" cap="none" dirty="0" err="1">
                <a:latin typeface="Times New Roman" panose="02020603050405020304" pitchFamily="18" charset="0"/>
                <a:cs typeface="Times New Roman" panose="02020603050405020304" pitchFamily="18" charset="0"/>
              </a:rPr>
              <a:t>cạnh</a:t>
            </a:r>
            <a:r>
              <a:rPr lang="en-US" b="1" cap="none" dirty="0">
                <a:latin typeface="Times New Roman" panose="02020603050405020304" pitchFamily="18" charset="0"/>
                <a:cs typeface="Times New Roman" panose="02020603050405020304" pitchFamily="18" charset="0"/>
              </a:rPr>
              <a:t> </a:t>
            </a:r>
            <a:r>
              <a:rPr lang="en-US" b="1" cap="none" dirty="0" err="1">
                <a:latin typeface="Times New Roman" panose="02020603050405020304" pitchFamily="18" charset="0"/>
                <a:cs typeface="Times New Roman" panose="02020603050405020304" pitchFamily="18" charset="0"/>
              </a:rPr>
              <a:t>tranh</a:t>
            </a:r>
            <a:r>
              <a:rPr lang="en-US" b="1" cap="none"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t>
            </a:r>
            <a:r>
              <a:rPr lang="en-US" cap="none" dirty="0" err="1">
                <a:latin typeface="Times New Roman" panose="02020603050405020304" pitchFamily="18" charset="0"/>
                <a:cs typeface="Times New Roman" panose="02020603050405020304" pitchFamily="18" charset="0"/>
              </a:rPr>
              <a:t>ác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nguồn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lực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năng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lực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hoặc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hoạt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động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của</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doanh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nghiệp</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mà</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nhờ</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có</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chúng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doanh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nghiệp</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tạo</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ra</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một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số</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tính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trội</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hơn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ưu</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việt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hơn</a:t>
            </a:r>
            <a:r>
              <a:rPr lang="en-US" cap="none" dirty="0">
                <a:latin typeface="Times New Roman" panose="02020603050405020304" pitchFamily="18" charset="0"/>
                <a:cs typeface="Times New Roman" panose="02020603050405020304" pitchFamily="18" charset="0"/>
              </a:rPr>
              <a:t> so </a:t>
            </a:r>
            <a:r>
              <a:rPr lang="en-US" cap="none" dirty="0" err="1">
                <a:latin typeface="Times New Roman" panose="02020603050405020304" pitchFamily="18" charset="0"/>
                <a:cs typeface="Times New Roman" panose="02020603050405020304" pitchFamily="18" charset="0"/>
              </a:rPr>
              <a:t>với</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những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người</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cạnh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tranh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trực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tiếp</a:t>
            </a:r>
            <a:r>
              <a:rPr lang="en-US" cap="none" dirty="0">
                <a:latin typeface="Times New Roman" panose="02020603050405020304" pitchFamily="18" charset="0"/>
                <a:cs typeface="Times New Roman" panose="02020603050405020304" pitchFamily="18" charset="0"/>
              </a:rPr>
              <a:t>.</a:t>
            </a:r>
          </a:p>
          <a:p>
            <a:pPr indent="347663" algn="just"/>
            <a:r>
              <a:rPr lang="en-US" b="1" cap="none" dirty="0">
                <a:latin typeface="Times New Roman" panose="02020603050405020304" pitchFamily="18" charset="0"/>
                <a:cs typeface="Times New Roman" panose="02020603050405020304" pitchFamily="18" charset="0"/>
              </a:rPr>
              <a:t>2 </a:t>
            </a:r>
            <a:r>
              <a:rPr lang="en-US" b="1" cap="none" dirty="0" err="1">
                <a:latin typeface="Times New Roman" panose="02020603050405020304" pitchFamily="18" charset="0"/>
                <a:cs typeface="Times New Roman" panose="02020603050405020304" pitchFamily="18" charset="0"/>
              </a:rPr>
              <a:t>cách</a:t>
            </a:r>
            <a:r>
              <a:rPr lang="en-US" b="1" cap="none" dirty="0">
                <a:latin typeface="Times New Roman" panose="02020603050405020304" pitchFamily="18" charset="0"/>
                <a:cs typeface="Times New Roman" panose="02020603050405020304" pitchFamily="18" charset="0"/>
              </a:rPr>
              <a:t> </a:t>
            </a:r>
            <a:r>
              <a:rPr lang="en-US" b="1" cap="none" dirty="0" err="1">
                <a:latin typeface="Times New Roman" panose="02020603050405020304" pitchFamily="18" charset="0"/>
                <a:cs typeface="Times New Roman" panose="02020603050405020304" pitchFamily="18" charset="0"/>
              </a:rPr>
              <a:t>tạo</a:t>
            </a:r>
            <a:r>
              <a:rPr lang="en-US" b="1" cap="none" dirty="0">
                <a:latin typeface="Times New Roman" panose="02020603050405020304" pitchFamily="18" charset="0"/>
                <a:cs typeface="Times New Roman" panose="02020603050405020304" pitchFamily="18" charset="0"/>
              </a:rPr>
              <a:t> LTCT: </a:t>
            </a:r>
          </a:p>
          <a:p>
            <a:pPr indent="347663" algn="just"/>
            <a:r>
              <a:rPr lang="en-US" cap="none" dirty="0">
                <a:latin typeface="Times New Roman" panose="02020603050405020304" pitchFamily="18" charset="0"/>
                <a:cs typeface="Times New Roman" panose="02020603050405020304" pitchFamily="18" charset="0"/>
              </a:rPr>
              <a:t>(1) </a:t>
            </a:r>
            <a:r>
              <a:rPr lang="en-US" cap="none" dirty="0" err="1">
                <a:latin typeface="Times New Roman" panose="02020603050405020304" pitchFamily="18" charset="0"/>
                <a:cs typeface="Times New Roman" panose="02020603050405020304" pitchFamily="18" charset="0"/>
              </a:rPr>
              <a:t>Tạo</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ra</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nhiều</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giá</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trị</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hơn</a:t>
            </a:r>
            <a:r>
              <a:rPr lang="en-US" cap="none" dirty="0">
                <a:latin typeface="Times New Roman" panose="02020603050405020304" pitchFamily="18" charset="0"/>
                <a:cs typeface="Times New Roman" panose="02020603050405020304" pitchFamily="18" charset="0"/>
              </a:rPr>
              <a:t>. </a:t>
            </a:r>
          </a:p>
          <a:p>
            <a:pPr indent="347663" algn="just"/>
            <a:r>
              <a:rPr lang="en-US" cap="none" dirty="0">
                <a:latin typeface="Times New Roman" panose="02020603050405020304" pitchFamily="18" charset="0"/>
                <a:cs typeface="Times New Roman" panose="02020603050405020304" pitchFamily="18" charset="0"/>
              </a:rPr>
              <a:t>(2) </a:t>
            </a:r>
            <a:r>
              <a:rPr lang="en-US" cap="none" dirty="0" err="1">
                <a:latin typeface="Times New Roman" panose="02020603050405020304" pitchFamily="18" charset="0"/>
                <a:cs typeface="Times New Roman" panose="02020603050405020304" pitchFamily="18" charset="0"/>
              </a:rPr>
              <a:t>Giảm</a:t>
            </a:r>
            <a:r>
              <a:rPr lang="en-US" cap="none" dirty="0">
                <a:latin typeface="Times New Roman" panose="02020603050405020304" pitchFamily="18" charset="0"/>
                <a:cs typeface="Times New Roman" panose="02020603050405020304" pitchFamily="18" charset="0"/>
              </a:rPr>
              <a:t> chi </a:t>
            </a:r>
            <a:r>
              <a:rPr lang="en-US" cap="none" dirty="0" err="1">
                <a:latin typeface="Times New Roman" panose="02020603050405020304" pitchFamily="18" charset="0"/>
                <a:cs typeface="Times New Roman" panose="02020603050405020304" pitchFamily="18" charset="0"/>
              </a:rPr>
              <a:t>phí</a:t>
            </a:r>
            <a:r>
              <a:rPr lang="en-US" cap="none" dirty="0">
                <a:latin typeface="Times New Roman" panose="02020603050405020304" pitchFamily="18" charset="0"/>
                <a:cs typeface="Times New Roman" panose="02020603050405020304" pitchFamily="18" charset="0"/>
              </a:rPr>
              <a:t>.</a:t>
            </a:r>
            <a:endParaRPr lang="en-US" b="1" cap="none" dirty="0">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3"/>
          <a:stretch>
            <a:fillRect/>
          </a:stretch>
        </p:blipFill>
        <p:spPr>
          <a:xfrm>
            <a:off x="5157584" y="1576470"/>
            <a:ext cx="6173061" cy="3768415"/>
          </a:xfrm>
          <a:prstGeom prst="rect">
            <a:avLst/>
          </a:prstGeom>
        </p:spPr>
      </p:pic>
      <p:pic>
        <p:nvPicPr>
          <p:cNvPr id="10" name="Picture 9"/>
          <p:cNvPicPr>
            <a:picLocks noChangeAspect="1"/>
          </p:cNvPicPr>
          <p:nvPr/>
        </p:nvPicPr>
        <p:blipFill>
          <a:blip r:embed="rId4"/>
          <a:stretch>
            <a:fillRect/>
          </a:stretch>
        </p:blipFill>
        <p:spPr>
          <a:xfrm>
            <a:off x="5390360" y="5621977"/>
            <a:ext cx="5658640" cy="571580"/>
          </a:xfrm>
          <a:prstGeom prst="rect">
            <a:avLst/>
          </a:prstGeom>
        </p:spPr>
      </p:pic>
      <p:sp>
        <p:nvSpPr>
          <p:cNvPr id="7" name="Slide Number Placeholder 3">
            <a:extLst>
              <a:ext uri="{FF2B5EF4-FFF2-40B4-BE49-F238E27FC236}">
                <a16:creationId xmlns:a16="http://schemas.microsoft.com/office/drawing/2014/main" id="{4CFDAAB7-D62C-4780-958D-66BE1B246634}"/>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8</a:t>
            </a:fld>
            <a:endParaRPr lang="en-US" altLang="en-US" sz="1200" dirty="0"/>
          </a:p>
        </p:txBody>
      </p:sp>
    </p:spTree>
    <p:extLst>
      <p:ext uri="{BB962C8B-B14F-4D97-AF65-F5344CB8AC3E}">
        <p14:creationId xmlns:p14="http://schemas.microsoft.com/office/powerpoint/2010/main" val="399234711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813561" y="986558"/>
            <a:ext cx="8270965" cy="5374432"/>
          </a:xfrm>
          <a:prstGeom prst="rect">
            <a:avLst/>
          </a:prstGeom>
        </p:spPr>
      </p:pic>
      <p:sp>
        <p:nvSpPr>
          <p:cNvPr id="5" name="Slide Number Placeholder 3">
            <a:extLst>
              <a:ext uri="{FF2B5EF4-FFF2-40B4-BE49-F238E27FC236}">
                <a16:creationId xmlns:a16="http://schemas.microsoft.com/office/drawing/2014/main" id="{B5A71FC7-E1BC-4C01-9F62-14D223C454EF}"/>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80</a:t>
            </a:fld>
            <a:endParaRPr lang="en-US" altLang="en-US" sz="1200" dirty="0"/>
          </a:p>
        </p:txBody>
      </p:sp>
    </p:spTree>
    <p:extLst>
      <p:ext uri="{BB962C8B-B14F-4D97-AF65-F5344CB8AC3E}">
        <p14:creationId xmlns:p14="http://schemas.microsoft.com/office/powerpoint/2010/main" val="108054338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Slide Number Placeholder 5">
            <a:extLst>
              <a:ext uri="{FF2B5EF4-FFF2-40B4-BE49-F238E27FC236}">
                <a16:creationId xmlns:a16="http://schemas.microsoft.com/office/drawing/2014/main" id="{FE638E40-B565-45DB-BFC0-23F397A81813}"/>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920C03B-DB48-4426-8CED-4DB89A7AD1EE}" type="slidenum">
              <a:rPr lang="en-US" altLang="en-US" smtClean="0">
                <a:solidFill>
                  <a:srgbClr val="FFFFFF"/>
                </a:solidFill>
                <a:latin typeface="Rockwell" panose="02060603020205020403" pitchFamily="18" charset="0"/>
              </a:rPr>
              <a:pPr/>
              <a:t>81</a:t>
            </a:fld>
            <a:endParaRPr lang="en-US" altLang="en-US">
              <a:solidFill>
                <a:srgbClr val="FFFFFF"/>
              </a:solidFill>
              <a:latin typeface="Rockwell" panose="02060603020205020403" pitchFamily="18" charset="0"/>
            </a:endParaRPr>
          </a:p>
        </p:txBody>
      </p:sp>
      <p:sp>
        <p:nvSpPr>
          <p:cNvPr id="81924" name="Rectangle 3">
            <a:extLst>
              <a:ext uri="{FF2B5EF4-FFF2-40B4-BE49-F238E27FC236}">
                <a16:creationId xmlns:a16="http://schemas.microsoft.com/office/drawing/2014/main" id="{D0CB2815-F8C2-40F4-A702-6ADCE6DF206F}"/>
              </a:ext>
            </a:extLst>
          </p:cNvPr>
          <p:cNvSpPr>
            <a:spLocks noChangeArrowheads="1"/>
          </p:cNvSpPr>
          <p:nvPr/>
        </p:nvSpPr>
        <p:spPr bwMode="auto">
          <a:xfrm>
            <a:off x="2421256" y="769077"/>
            <a:ext cx="6696075" cy="5206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800" b="1" dirty="0">
                <a:latin typeface="Times New Roman" panose="02020603050405020304" pitchFamily="18" charset="0"/>
                <a:cs typeface="Times New Roman" panose="02020603050405020304" pitchFamily="18" charset="0"/>
              </a:rPr>
              <a:t>5.2.3. </a:t>
            </a:r>
            <a:r>
              <a:rPr lang="en-US" altLang="en-US" sz="2800" b="1" dirty="0" err="1">
                <a:latin typeface="Times New Roman" panose="02020603050405020304" pitchFamily="18" charset="0"/>
                <a:cs typeface="Times New Roman" panose="02020603050405020304" pitchFamily="18" charset="0"/>
              </a:rPr>
              <a:t>Hệ</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thống</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kinh</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doanh</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toàn</a:t>
            </a:r>
            <a:r>
              <a:rPr lang="en-US" altLang="en-US" sz="2800" b="1" dirty="0">
                <a:latin typeface="Times New Roman" panose="02020603050405020304" pitchFamily="18" charset="0"/>
                <a:cs typeface="Times New Roman" panose="02020603050405020304" pitchFamily="18" charset="0"/>
              </a:rPr>
              <a:t> </a:t>
            </a:r>
            <a:r>
              <a:rPr lang="en-US" altLang="en-US" sz="2800" b="1" dirty="0" err="1">
                <a:latin typeface="Times New Roman" panose="02020603050405020304" pitchFamily="18" charset="0"/>
                <a:cs typeface="Times New Roman" panose="02020603050405020304" pitchFamily="18" charset="0"/>
              </a:rPr>
              <a:t>cầu</a:t>
            </a:r>
            <a:endParaRPr lang="en-US" altLang="en-US" sz="2800" b="1" dirty="0">
              <a:latin typeface="Times New Roman" panose="02020603050405020304" pitchFamily="18" charset="0"/>
              <a:cs typeface="Times New Roman" panose="02020603050405020304" pitchFamily="18" charset="0"/>
            </a:endParaRPr>
          </a:p>
        </p:txBody>
      </p:sp>
      <p:sp>
        <p:nvSpPr>
          <p:cNvPr id="5" name="Content Placeholder 1">
            <a:extLst>
              <a:ext uri="{FF2B5EF4-FFF2-40B4-BE49-F238E27FC236}">
                <a16:creationId xmlns:a16="http://schemas.microsoft.com/office/drawing/2014/main" id="{897787EE-F3D6-45C8-951E-E305C9A1A35C}"/>
              </a:ext>
            </a:extLst>
          </p:cNvPr>
          <p:cNvSpPr txBox="1">
            <a:spLocks/>
          </p:cNvSpPr>
          <p:nvPr/>
        </p:nvSpPr>
        <p:spPr>
          <a:xfrm>
            <a:off x="1383824" y="1380090"/>
            <a:ext cx="8770938" cy="547791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300"/>
              </a:spcBef>
              <a:spcAft>
                <a:spcPts val="300"/>
              </a:spcAft>
              <a:buFont typeface="Wingdings" panose="05000000000000000000" pitchFamily="2" charset="2"/>
              <a:buNone/>
              <a:defRPr/>
            </a:pPr>
            <a:r>
              <a:rPr lang="en-US" b="1">
                <a:latin typeface="Times New Roman" panose="02020603050405020304" pitchFamily="18" charset="0"/>
                <a:cs typeface="Times New Roman" pitchFamily="18" charset="0"/>
              </a:rPr>
              <a:t>(1)- Giai đoạn XK</a:t>
            </a:r>
            <a:r>
              <a:rPr lang="en-US">
                <a:latin typeface="Times New Roman" panose="02020603050405020304" pitchFamily="18" charset="0"/>
                <a:cs typeface="Times New Roman" pitchFamily="18" charset="0"/>
              </a:rPr>
              <a:t>: </a:t>
            </a:r>
          </a:p>
          <a:p>
            <a:pPr algn="just">
              <a:lnSpc>
                <a:spcPct val="150000"/>
              </a:lnSpc>
              <a:spcBef>
                <a:spcPts val="300"/>
              </a:spcBef>
              <a:spcAft>
                <a:spcPts val="300"/>
              </a:spcAft>
              <a:defRPr/>
            </a:pPr>
            <a:r>
              <a:rPr lang="en-US">
                <a:latin typeface="Times New Roman" panose="02020603050405020304" pitchFamily="18" charset="0"/>
                <a:cs typeface="Times New Roman" pitchFamily="18" charset="0"/>
              </a:rPr>
              <a:t>Thiết lập 1 hoạt động duy nhất tại n</a:t>
            </a:r>
            <a:r>
              <a:rPr lang="vi-VN">
                <a:latin typeface="Times New Roman" panose="02020603050405020304" pitchFamily="18" charset="0"/>
                <a:cs typeface="Times New Roman" panose="02020603050405020304" pitchFamily="18" charset="0"/>
              </a:rPr>
              <a:t>ước</a:t>
            </a:r>
            <a:r>
              <a:rPr lang="en-US">
                <a:latin typeface="Times New Roman" panose="02020603050405020304" pitchFamily="18" charset="0"/>
                <a:cs typeface="Times New Roman" panose="02020603050405020304" pitchFamily="18" charset="0"/>
              </a:rPr>
              <a:t> ngoài: bán hàng</a:t>
            </a:r>
          </a:p>
          <a:p>
            <a:pPr algn="just">
              <a:lnSpc>
                <a:spcPct val="150000"/>
              </a:lnSpc>
              <a:spcBef>
                <a:spcPts val="300"/>
              </a:spcBef>
              <a:spcAft>
                <a:spcPts val="300"/>
              </a:spcAft>
              <a:defRPr/>
            </a:pPr>
            <a:r>
              <a:rPr lang="en-US">
                <a:latin typeface="Times New Roman" panose="02020603050405020304" pitchFamily="18" charset="0"/>
                <a:cs typeface="Times New Roman" panose="02020603050405020304" pitchFamily="18" charset="0"/>
              </a:rPr>
              <a:t>Th</a:t>
            </a:r>
            <a:r>
              <a:rPr lang="vi-VN">
                <a:latin typeface="Times New Roman" panose="02020603050405020304" pitchFamily="18" charset="0"/>
                <a:cs typeface="Times New Roman" panose="02020603050405020304" pitchFamily="18" charset="0"/>
              </a:rPr>
              <a:t>ường</a:t>
            </a:r>
            <a:r>
              <a:rPr lang="en-US">
                <a:latin typeface="Times New Roman" panose="02020603050405020304" pitchFamily="18" charset="0"/>
                <a:cs typeface="Times New Roman" panose="02020603050405020304" pitchFamily="18" charset="0"/>
              </a:rPr>
              <a:t> thông qua nhà phân phối địa ph</a:t>
            </a:r>
            <a:r>
              <a:rPr lang="vi-VN">
                <a:latin typeface="Times New Roman" panose="02020603050405020304" pitchFamily="18" charset="0"/>
                <a:cs typeface="Times New Roman" panose="02020603050405020304" pitchFamily="18" charset="0"/>
              </a:rPr>
              <a:t>ươ</a:t>
            </a:r>
            <a:r>
              <a:rPr lang="en-US">
                <a:latin typeface="Times New Roman" panose="02020603050405020304" pitchFamily="18" charset="0"/>
                <a:cs typeface="Times New Roman" panose="02020603050405020304" pitchFamily="18" charset="0"/>
              </a:rPr>
              <a:t>ng, đại lý</a:t>
            </a:r>
          </a:p>
          <a:p>
            <a:pPr algn="just">
              <a:lnSpc>
                <a:spcPct val="150000"/>
              </a:lnSpc>
              <a:spcBef>
                <a:spcPts val="300"/>
              </a:spcBef>
              <a:spcAft>
                <a:spcPts val="300"/>
              </a:spcAft>
              <a:defRPr/>
            </a:pPr>
            <a:r>
              <a:rPr lang="en-US">
                <a:latin typeface="Times New Roman" panose="02020603050405020304" pitchFamily="18" charset="0"/>
                <a:cs typeface="Times New Roman" panose="02020603050405020304" pitchFamily="18" charset="0"/>
              </a:rPr>
              <a:t>Chỉ đầu t</a:t>
            </a:r>
            <a:r>
              <a:rPr lang="vi-VN">
                <a:latin typeface="Times New Roman" panose="02020603050405020304" pitchFamily="18" charset="0"/>
                <a:cs typeface="Times New Roman" panose="02020603050405020304" pitchFamily="18" charset="0"/>
              </a:rPr>
              <a:t>ư</a:t>
            </a:r>
            <a:r>
              <a:rPr lang="en-US">
                <a:latin typeface="Times New Roman" panose="02020603050405020304" pitchFamily="18" charset="0"/>
                <a:cs typeface="Times New Roman" panose="02020603050405020304" pitchFamily="18" charset="0"/>
              </a:rPr>
              <a:t> trực tiếp khi quy mô thị tr</a:t>
            </a:r>
            <a:r>
              <a:rPr lang="vi-VN">
                <a:latin typeface="Times New Roman" panose="02020603050405020304" pitchFamily="18" charset="0"/>
                <a:cs typeface="Times New Roman" panose="02020603050405020304" pitchFamily="18" charset="0"/>
              </a:rPr>
              <a:t>ường</a:t>
            </a:r>
            <a:r>
              <a:rPr lang="en-US">
                <a:latin typeface="Times New Roman" panose="02020603050405020304" pitchFamily="18" charset="0"/>
                <a:cs typeface="Times New Roman" panose="02020603050405020304" pitchFamily="18" charset="0"/>
              </a:rPr>
              <a:t> đủ lớn và DN đủ khả năng kiểm soát</a:t>
            </a:r>
          </a:p>
          <a:p>
            <a:pPr algn="just">
              <a:lnSpc>
                <a:spcPct val="150000"/>
              </a:lnSpc>
              <a:spcBef>
                <a:spcPts val="300"/>
              </a:spcBef>
              <a:spcAft>
                <a:spcPts val="300"/>
              </a:spcAft>
              <a:defRPr/>
            </a:pPr>
            <a:r>
              <a:rPr lang="en-US">
                <a:latin typeface="Times New Roman" panose="02020603050405020304" pitchFamily="18" charset="0"/>
                <a:cs typeface="Times New Roman" panose="02020603050405020304" pitchFamily="18" charset="0"/>
              </a:rPr>
              <a:t>Hình thức đầu t</a:t>
            </a:r>
            <a:r>
              <a:rPr lang="vi-VN">
                <a:latin typeface="Times New Roman" panose="02020603050405020304" pitchFamily="18" charset="0"/>
                <a:cs typeface="Times New Roman" panose="02020603050405020304" pitchFamily="18" charset="0"/>
              </a:rPr>
              <a:t>ư</a:t>
            </a:r>
            <a:r>
              <a:rPr lang="en-US">
                <a:latin typeface="Times New Roman" panose="02020603050405020304" pitchFamily="18" charset="0"/>
                <a:cs typeface="Times New Roman" panose="02020603050405020304" pitchFamily="18" charset="0"/>
              </a:rPr>
              <a:t> trực tiếp: văn phòng đại diện tại 1 quốc gia/khu vực cụ thể </a:t>
            </a:r>
          </a:p>
          <a:p>
            <a:pPr marL="0" indent="0" algn="just">
              <a:lnSpc>
                <a:spcPct val="150000"/>
              </a:lnSpc>
              <a:spcBef>
                <a:spcPts val="300"/>
              </a:spcBef>
              <a:spcAft>
                <a:spcPts val="300"/>
              </a:spcAft>
              <a:buFont typeface="Wingdings" panose="05000000000000000000" pitchFamily="2" charset="2"/>
              <a:buNone/>
              <a:defRPr/>
            </a:pPr>
            <a:r>
              <a:rPr lang="en-US">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itchFamily="18" charset="0"/>
            </a:endParaRPr>
          </a:p>
        </p:txBody>
      </p:sp>
      <p:sp>
        <p:nvSpPr>
          <p:cNvPr id="6" name="Slide Number Placeholder 3">
            <a:extLst>
              <a:ext uri="{FF2B5EF4-FFF2-40B4-BE49-F238E27FC236}">
                <a16:creationId xmlns:a16="http://schemas.microsoft.com/office/drawing/2014/main" id="{45264F3D-4D1F-41DA-BBA0-CE753825C2DF}"/>
              </a:ext>
            </a:extLst>
          </p:cNvPr>
          <p:cNvSpPr txBox="1">
            <a:spLocks/>
          </p:cNvSpPr>
          <p:nvPr/>
        </p:nvSpPr>
        <p:spPr>
          <a:xfrm>
            <a:off x="8763000" y="6343285"/>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81</a:t>
            </a:fld>
            <a:endParaRPr lang="en-US" altLang="en-US" sz="120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Slide Number Placeholder 5">
            <a:extLst>
              <a:ext uri="{FF2B5EF4-FFF2-40B4-BE49-F238E27FC236}">
                <a16:creationId xmlns:a16="http://schemas.microsoft.com/office/drawing/2014/main" id="{6C6E0688-C098-4412-8523-7588454361ED}"/>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AF7C1F0-B739-4489-8579-CCCE5B1D8648}" type="slidenum">
              <a:rPr lang="en-US" altLang="en-US" smtClean="0">
                <a:solidFill>
                  <a:srgbClr val="FFFFFF"/>
                </a:solidFill>
                <a:latin typeface="Rockwell" panose="02060603020205020403" pitchFamily="18" charset="0"/>
              </a:rPr>
              <a:pPr/>
              <a:t>82</a:t>
            </a:fld>
            <a:endParaRPr lang="en-US" altLang="en-US">
              <a:solidFill>
                <a:srgbClr val="FFFFFF"/>
              </a:solidFill>
              <a:latin typeface="Rockwell" panose="02060603020205020403" pitchFamily="18" charset="0"/>
            </a:endParaRPr>
          </a:p>
        </p:txBody>
      </p:sp>
      <p:sp>
        <p:nvSpPr>
          <p:cNvPr id="83972" name="Rectangle 3">
            <a:extLst>
              <a:ext uri="{FF2B5EF4-FFF2-40B4-BE49-F238E27FC236}">
                <a16:creationId xmlns:a16="http://schemas.microsoft.com/office/drawing/2014/main" id="{A486C969-8CD2-443B-8F9D-2DF89DDA7E5E}"/>
              </a:ext>
            </a:extLst>
          </p:cNvPr>
          <p:cNvSpPr>
            <a:spLocks noChangeArrowheads="1"/>
          </p:cNvSpPr>
          <p:nvPr/>
        </p:nvSpPr>
        <p:spPr bwMode="auto">
          <a:xfrm>
            <a:off x="2438672" y="690698"/>
            <a:ext cx="6696075"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5.2.3. </a:t>
            </a:r>
            <a:r>
              <a:rPr lang="en-US" altLang="en-US" sz="2400" b="1" dirty="0" err="1">
                <a:latin typeface="Times New Roman" panose="02020603050405020304" pitchFamily="18" charset="0"/>
                <a:cs typeface="Times New Roman" panose="02020603050405020304" pitchFamily="18" charset="0"/>
              </a:rPr>
              <a:t>Hệ</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thống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kinh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doanh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5" name="Content Placeholder 1">
            <a:extLst>
              <a:ext uri="{FF2B5EF4-FFF2-40B4-BE49-F238E27FC236}">
                <a16:creationId xmlns:a16="http://schemas.microsoft.com/office/drawing/2014/main" id="{742C0870-3B29-4DC0-A2C0-3146D0162FAC}"/>
              </a:ext>
            </a:extLst>
          </p:cNvPr>
          <p:cNvSpPr txBox="1">
            <a:spLocks/>
          </p:cNvSpPr>
          <p:nvPr/>
        </p:nvSpPr>
        <p:spPr>
          <a:xfrm>
            <a:off x="892008" y="1543534"/>
            <a:ext cx="10376885" cy="47195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Bef>
                <a:spcPts val="300"/>
              </a:spcBef>
              <a:spcAft>
                <a:spcPts val="300"/>
              </a:spcAft>
              <a:buFont typeface="Wingdings" panose="05000000000000000000" pitchFamily="2" charset="2"/>
              <a:buNone/>
              <a:defRPr/>
            </a:pPr>
            <a:r>
              <a:rPr lang="en-US" sz="2600" b="1">
                <a:latin typeface="Times New Roman" pitchFamily="18" charset="0"/>
                <a:cs typeface="Times New Roman" pitchFamily="18" charset="0"/>
              </a:rPr>
              <a:t>(2)- Giai đoạn đầu tư </a:t>
            </a:r>
            <a:r>
              <a:rPr lang="en-US" sz="2600" b="1" u="sng">
                <a:solidFill>
                  <a:srgbClr val="FF0000"/>
                </a:solidFill>
                <a:latin typeface="Times New Roman" panose="02020603050405020304" pitchFamily="18" charset="0"/>
                <a:cs typeface="Times New Roman" pitchFamily="18" charset="0"/>
              </a:rPr>
              <a:t>chi nhánh marketing</a:t>
            </a:r>
            <a:r>
              <a:rPr lang="en-US" sz="2600" b="1">
                <a:solidFill>
                  <a:srgbClr val="FF0000"/>
                </a:solidFill>
                <a:latin typeface="Times New Roman" panose="02020603050405020304" pitchFamily="18" charset="0"/>
                <a:cs typeface="Times New Roman" pitchFamily="18" charset="0"/>
              </a:rPr>
              <a:t> </a:t>
            </a:r>
            <a:r>
              <a:rPr lang="en-US" sz="2600" b="1">
                <a:latin typeface="Times New Roman" panose="02020603050405020304" pitchFamily="18" charset="0"/>
                <a:cs typeface="Times New Roman" pitchFamily="18" charset="0"/>
              </a:rPr>
              <a:t>để điều phối MKT-mix:</a:t>
            </a:r>
          </a:p>
          <a:p>
            <a:pPr algn="just">
              <a:lnSpc>
                <a:spcPct val="150000"/>
              </a:lnSpc>
              <a:spcBef>
                <a:spcPts val="300"/>
              </a:spcBef>
              <a:spcAft>
                <a:spcPts val="300"/>
              </a:spcAft>
              <a:defRPr/>
            </a:pPr>
            <a:r>
              <a:rPr lang="en-US" sz="2400">
                <a:latin typeface="Times New Roman" panose="02020603050405020304" pitchFamily="18" charset="0"/>
                <a:cs typeface="Times New Roman" pitchFamily="18" charset="0"/>
              </a:rPr>
              <a:t>Thiết lập hệ thống marketing và bán hàng tại các thị tr</a:t>
            </a:r>
            <a:r>
              <a:rPr lang="vi-VN" sz="2400">
                <a:latin typeface="Times New Roman" panose="02020603050405020304" pitchFamily="18" charset="0"/>
                <a:cs typeface="Times New Roman" panose="02020603050405020304" pitchFamily="18" charset="0"/>
              </a:rPr>
              <a:t>ường</a:t>
            </a:r>
            <a:r>
              <a:rPr lang="en-US" sz="2400">
                <a:latin typeface="Times New Roman" panose="02020603050405020304" pitchFamily="18" charset="0"/>
                <a:cs typeface="Times New Roman" panose="02020603050405020304" pitchFamily="18" charset="0"/>
              </a:rPr>
              <a:t> mục tiêu trên thế giới</a:t>
            </a:r>
          </a:p>
          <a:p>
            <a:pPr algn="just">
              <a:lnSpc>
                <a:spcPct val="150000"/>
              </a:lnSpc>
              <a:spcBef>
                <a:spcPts val="300"/>
              </a:spcBef>
              <a:spcAft>
                <a:spcPts val="300"/>
              </a:spcAft>
              <a:defRPr/>
            </a:pPr>
            <a:r>
              <a:rPr lang="en-US" sz="2400">
                <a:latin typeface="Times New Roman" panose="02020603050405020304" pitchFamily="18" charset="0"/>
                <a:cs typeface="Times New Roman" panose="02020603050405020304" pitchFamily="18" charset="0"/>
              </a:rPr>
              <a:t>Bố trí nhân sự và phối hợp các hoạt động hỗ trợ marketing và bán hàng tại các thị tr</a:t>
            </a:r>
            <a:r>
              <a:rPr lang="vi-VN" sz="2400">
                <a:latin typeface="Times New Roman" panose="02020603050405020304" pitchFamily="18" charset="0"/>
                <a:cs typeface="Times New Roman" panose="02020603050405020304" pitchFamily="18" charset="0"/>
              </a:rPr>
              <a:t>ường</a:t>
            </a:r>
            <a:r>
              <a:rPr lang="en-US" sz="2400">
                <a:latin typeface="Times New Roman" panose="02020603050405020304" pitchFamily="18" charset="0"/>
                <a:cs typeface="Times New Roman" panose="02020603050405020304" pitchFamily="18" charset="0"/>
              </a:rPr>
              <a:t> mục tiêu</a:t>
            </a:r>
          </a:p>
          <a:p>
            <a:pPr algn="just">
              <a:lnSpc>
                <a:spcPct val="150000"/>
              </a:lnSpc>
              <a:spcBef>
                <a:spcPts val="300"/>
              </a:spcBef>
              <a:spcAft>
                <a:spcPts val="300"/>
              </a:spcAft>
              <a:defRPr/>
            </a:pPr>
            <a:r>
              <a:rPr lang="en-US" sz="2400">
                <a:latin typeface="Times New Roman" panose="02020603050405020304" pitchFamily="18" charset="0"/>
                <a:cs typeface="Times New Roman" panose="02020603050405020304" pitchFamily="18" charset="0"/>
              </a:rPr>
              <a:t>Cần xem xét đầu t</a:t>
            </a:r>
            <a:r>
              <a:rPr lang="vi-VN" sz="2400">
                <a:latin typeface="Times New Roman" panose="02020603050405020304" pitchFamily="18" charset="0"/>
                <a:cs typeface="Times New Roman" panose="02020603050405020304" pitchFamily="18" charset="0"/>
              </a:rPr>
              <a:t>ư</a:t>
            </a:r>
            <a:r>
              <a:rPr lang="en-US" sz="2400">
                <a:latin typeface="Times New Roman" panose="02020603050405020304" pitchFamily="18" charset="0"/>
                <a:cs typeface="Times New Roman" panose="02020603050405020304" pitchFamily="18" charset="0"/>
              </a:rPr>
              <a:t> vào sản xuất và các hoạt động chức năng khác khi thị tr</a:t>
            </a:r>
            <a:r>
              <a:rPr lang="vi-VN" sz="2400">
                <a:latin typeface="Times New Roman" panose="02020603050405020304" pitchFamily="18" charset="0"/>
                <a:cs typeface="Times New Roman" panose="02020603050405020304" pitchFamily="18" charset="0"/>
              </a:rPr>
              <a:t>ường</a:t>
            </a:r>
            <a:r>
              <a:rPr lang="en-US" sz="2400">
                <a:latin typeface="Times New Roman" panose="02020603050405020304" pitchFamily="18" charset="0"/>
                <a:cs typeface="Times New Roman" panose="02020603050405020304" pitchFamily="18" charset="0"/>
              </a:rPr>
              <a:t> có tiềm năng bằng liên minh, sáp nhập, mua lại….</a:t>
            </a:r>
          </a:p>
          <a:p>
            <a:pPr marL="0" indent="0" algn="just">
              <a:lnSpc>
                <a:spcPct val="150000"/>
              </a:lnSpc>
              <a:spcBef>
                <a:spcPts val="300"/>
              </a:spcBef>
              <a:spcAft>
                <a:spcPts val="300"/>
              </a:spcAft>
              <a:buFont typeface="Wingdings" panose="05000000000000000000" pitchFamily="2" charset="2"/>
              <a:buNone/>
              <a:defRPr/>
            </a:pPr>
            <a:r>
              <a:rPr lang="en-US" sz="240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itchFamily="18" charset="0"/>
            </a:endParaRPr>
          </a:p>
        </p:txBody>
      </p:sp>
      <p:sp>
        <p:nvSpPr>
          <p:cNvPr id="6" name="Slide Number Placeholder 3">
            <a:extLst>
              <a:ext uri="{FF2B5EF4-FFF2-40B4-BE49-F238E27FC236}">
                <a16:creationId xmlns:a16="http://schemas.microsoft.com/office/drawing/2014/main" id="{3361A963-4FF5-4442-89A5-E7D1C3CF0367}"/>
              </a:ext>
            </a:extLst>
          </p:cNvPr>
          <p:cNvSpPr txBox="1">
            <a:spLocks/>
          </p:cNvSpPr>
          <p:nvPr/>
        </p:nvSpPr>
        <p:spPr>
          <a:xfrm>
            <a:off x="8763000" y="6360701"/>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82</a:t>
            </a:fld>
            <a:endParaRPr lang="en-US" altLang="en-US" sz="1200"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Slide Number Placeholder 5">
            <a:extLst>
              <a:ext uri="{FF2B5EF4-FFF2-40B4-BE49-F238E27FC236}">
                <a16:creationId xmlns:a16="http://schemas.microsoft.com/office/drawing/2014/main" id="{80A6C5B5-528D-4EFA-B2B2-682AE4A6EBF3}"/>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C3E03C5-670E-4CC2-A1FD-F1E0063085E3}" type="slidenum">
              <a:rPr lang="en-US" altLang="en-US" smtClean="0">
                <a:solidFill>
                  <a:srgbClr val="FFFFFF"/>
                </a:solidFill>
                <a:latin typeface="Rockwell" panose="02060603020205020403" pitchFamily="18" charset="0"/>
              </a:rPr>
              <a:pPr/>
              <a:t>83</a:t>
            </a:fld>
            <a:endParaRPr lang="en-US" altLang="en-US">
              <a:solidFill>
                <a:srgbClr val="FFFFFF"/>
              </a:solidFill>
              <a:latin typeface="Rockwell" panose="02060603020205020403" pitchFamily="18" charset="0"/>
            </a:endParaRPr>
          </a:p>
        </p:txBody>
      </p:sp>
      <p:sp>
        <p:nvSpPr>
          <p:cNvPr id="86020" name="Rectangle 3">
            <a:extLst>
              <a:ext uri="{FF2B5EF4-FFF2-40B4-BE49-F238E27FC236}">
                <a16:creationId xmlns:a16="http://schemas.microsoft.com/office/drawing/2014/main" id="{7A7207C7-2A4C-47CB-BE4E-A2F7E46AB412}"/>
              </a:ext>
            </a:extLst>
          </p:cNvPr>
          <p:cNvSpPr>
            <a:spLocks noChangeArrowheads="1"/>
          </p:cNvSpPr>
          <p:nvPr/>
        </p:nvSpPr>
        <p:spPr bwMode="auto">
          <a:xfrm>
            <a:off x="2865393" y="771999"/>
            <a:ext cx="6696075"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5.2.3. </a:t>
            </a:r>
            <a:r>
              <a:rPr lang="en-US" altLang="en-US" sz="2400" b="1" dirty="0" err="1">
                <a:latin typeface="Times New Roman" panose="02020603050405020304" pitchFamily="18" charset="0"/>
                <a:cs typeface="Times New Roman" panose="02020603050405020304" pitchFamily="18" charset="0"/>
              </a:rPr>
              <a:t>Hệ</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thống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kinh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doanh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5" name="Content Placeholder 5">
            <a:extLst>
              <a:ext uri="{FF2B5EF4-FFF2-40B4-BE49-F238E27FC236}">
                <a16:creationId xmlns:a16="http://schemas.microsoft.com/office/drawing/2014/main" id="{8CEE2F25-892C-4BD7-98EE-F7C117489BC9}"/>
              </a:ext>
            </a:extLst>
          </p:cNvPr>
          <p:cNvSpPr txBox="1">
            <a:spLocks/>
          </p:cNvSpPr>
          <p:nvPr/>
        </p:nvSpPr>
        <p:spPr>
          <a:xfrm>
            <a:off x="769575" y="1489550"/>
            <a:ext cx="10887710" cy="45964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Wingdings" panose="05000000000000000000" pitchFamily="2" charset="2"/>
              <a:buNone/>
              <a:defRPr/>
            </a:pPr>
            <a:r>
              <a:rPr lang="en-US" altLang="en-US" sz="2600" b="1" u="sng" dirty="0">
                <a:latin typeface="Times New Roman" panose="02020603050405020304" pitchFamily="18" charset="0"/>
                <a:cs typeface="Times New Roman" panose="02020603050405020304" pitchFamily="18" charset="0"/>
              </a:rPr>
              <a:t>(3)- </a:t>
            </a:r>
            <a:r>
              <a:rPr lang="en-US" altLang="en-US" sz="2600" b="1" u="sng" dirty="0" err="1">
                <a:latin typeface="Times New Roman" panose="02020603050405020304" pitchFamily="18" charset="0"/>
                <a:cs typeface="Times New Roman" panose="02020603050405020304" pitchFamily="18" charset="0"/>
              </a:rPr>
              <a:t>Giai</a:t>
            </a:r>
            <a:r>
              <a:rPr lang="en-US" altLang="en-US" sz="2600" b="1" u="sng" dirty="0">
                <a:latin typeface="Times New Roman" panose="02020603050405020304" pitchFamily="18" charset="0"/>
                <a:cs typeface="Times New Roman" panose="02020603050405020304" pitchFamily="18" charset="0"/>
              </a:rPr>
              <a:t> </a:t>
            </a:r>
            <a:r>
              <a:rPr lang="en-US" altLang="en-US" sz="2600" b="1" u="sng" dirty="0" err="1">
                <a:latin typeface="Times New Roman" panose="02020603050405020304" pitchFamily="18" charset="0"/>
                <a:cs typeface="Times New Roman" panose="02020603050405020304" pitchFamily="18" charset="0"/>
              </a:rPr>
              <a:t>đoạn</a:t>
            </a:r>
            <a:r>
              <a:rPr lang="en-US" altLang="en-US" sz="2600" b="1" u="sng" dirty="0">
                <a:latin typeface="Times New Roman" panose="02020603050405020304" pitchFamily="18" charset="0"/>
                <a:cs typeface="Times New Roman" panose="02020603050405020304" pitchFamily="18" charset="0"/>
              </a:rPr>
              <a:t> </a:t>
            </a:r>
            <a:r>
              <a:rPr lang="en-US" altLang="en-US" sz="2600" b="1" u="sng" dirty="0" err="1">
                <a:latin typeface="Times New Roman" panose="02020603050405020304" pitchFamily="18" charset="0"/>
                <a:cs typeface="Times New Roman" panose="02020603050405020304" pitchFamily="18" charset="0"/>
              </a:rPr>
              <a:t>tổ</a:t>
            </a:r>
            <a:r>
              <a:rPr lang="en-US" altLang="en-US" sz="2600" b="1" u="sng" dirty="0">
                <a:latin typeface="Times New Roman" panose="02020603050405020304" pitchFamily="18" charset="0"/>
                <a:cs typeface="Times New Roman" panose="02020603050405020304" pitchFamily="18" charset="0"/>
              </a:rPr>
              <a:t> </a:t>
            </a:r>
            <a:r>
              <a:rPr lang="en-US" altLang="en-US" sz="2600" b="1" u="sng" dirty="0" err="1">
                <a:latin typeface="Times New Roman" panose="02020603050405020304" pitchFamily="18" charset="0"/>
                <a:cs typeface="Times New Roman" panose="02020603050405020304" pitchFamily="18" charset="0"/>
              </a:rPr>
              <a:t>chức</a:t>
            </a:r>
            <a:r>
              <a:rPr lang="en-US" altLang="en-US" sz="2600" b="1" u="sng" dirty="0">
                <a:latin typeface="Times New Roman" panose="02020603050405020304" pitchFamily="18" charset="0"/>
                <a:cs typeface="Times New Roman" panose="02020603050405020304" pitchFamily="18" charset="0"/>
              </a:rPr>
              <a:t> </a:t>
            </a:r>
            <a:r>
              <a:rPr lang="en-US" altLang="en-US" sz="2600" b="1" u="sng" dirty="0" err="1">
                <a:latin typeface="Times New Roman" panose="02020603050405020304" pitchFamily="18" charset="0"/>
                <a:cs typeface="Times New Roman" panose="02020603050405020304" pitchFamily="18" charset="0"/>
              </a:rPr>
              <a:t>sản</a:t>
            </a:r>
            <a:r>
              <a:rPr lang="en-US" altLang="en-US" sz="2600" b="1" u="sng" dirty="0">
                <a:latin typeface="Times New Roman" panose="02020603050405020304" pitchFamily="18" charset="0"/>
                <a:cs typeface="Times New Roman" panose="02020603050405020304" pitchFamily="18" charset="0"/>
              </a:rPr>
              <a:t> </a:t>
            </a:r>
            <a:r>
              <a:rPr lang="en-US" altLang="en-US" sz="2600" b="1" u="sng" dirty="0" err="1">
                <a:latin typeface="Times New Roman" panose="02020603050405020304" pitchFamily="18" charset="0"/>
                <a:cs typeface="Times New Roman" panose="02020603050405020304" pitchFamily="18" charset="0"/>
              </a:rPr>
              <a:t>xuất</a:t>
            </a:r>
            <a:r>
              <a:rPr lang="en-US" altLang="en-US" sz="2600" b="1" u="sng" dirty="0">
                <a:latin typeface="Times New Roman" panose="02020603050405020304" pitchFamily="18" charset="0"/>
                <a:cs typeface="Times New Roman" panose="02020603050405020304" pitchFamily="18" charset="0"/>
              </a:rPr>
              <a:t> </a:t>
            </a:r>
            <a:r>
              <a:rPr lang="en-US" altLang="en-US" sz="2600" b="1" u="sng" dirty="0" err="1">
                <a:latin typeface="Times New Roman" panose="02020603050405020304" pitchFamily="18" charset="0"/>
                <a:cs typeface="Times New Roman" panose="02020603050405020304" pitchFamily="18" charset="0"/>
              </a:rPr>
              <a:t>và</a:t>
            </a:r>
            <a:r>
              <a:rPr lang="en-US" altLang="en-US" sz="2600" b="1" u="sng" dirty="0">
                <a:latin typeface="Times New Roman" panose="02020603050405020304" pitchFamily="18" charset="0"/>
                <a:cs typeface="Times New Roman" panose="02020603050405020304" pitchFamily="18" charset="0"/>
              </a:rPr>
              <a:t> </a:t>
            </a:r>
            <a:r>
              <a:rPr lang="en-US" altLang="en-US" sz="2600" b="1" u="sng" dirty="0" err="1">
                <a:latin typeface="Times New Roman" panose="02020603050405020304" pitchFamily="18" charset="0"/>
                <a:cs typeface="Times New Roman" panose="02020603050405020304" pitchFamily="18" charset="0"/>
              </a:rPr>
              <a:t>cung</a:t>
            </a:r>
            <a:r>
              <a:rPr lang="en-US" altLang="en-US" sz="2600" b="1" u="sng" dirty="0">
                <a:latin typeface="Times New Roman" panose="02020603050405020304" pitchFamily="18" charset="0"/>
                <a:cs typeface="Times New Roman" panose="02020603050405020304" pitchFamily="18" charset="0"/>
              </a:rPr>
              <a:t> </a:t>
            </a:r>
            <a:r>
              <a:rPr lang="en-US" altLang="en-US" sz="2600" b="1" u="sng" dirty="0" err="1">
                <a:latin typeface="Times New Roman" panose="02020603050405020304" pitchFamily="18" charset="0"/>
                <a:cs typeface="Times New Roman" panose="02020603050405020304" pitchFamily="18" charset="0"/>
              </a:rPr>
              <a:t>ứng</a:t>
            </a:r>
            <a:r>
              <a:rPr lang="en-US" altLang="en-US" sz="2600" b="1" u="sng" dirty="0">
                <a:latin typeface="Times New Roman" panose="02020603050405020304" pitchFamily="18" charset="0"/>
                <a:cs typeface="Times New Roman" panose="02020603050405020304" pitchFamily="18" charset="0"/>
              </a:rPr>
              <a:t> </a:t>
            </a:r>
            <a:r>
              <a:rPr lang="en-US" altLang="en-US" sz="2600" b="1" u="sng" dirty="0" err="1">
                <a:latin typeface="Times New Roman" panose="02020603050405020304" pitchFamily="18" charset="0"/>
                <a:cs typeface="Times New Roman" panose="02020603050405020304" pitchFamily="18" charset="0"/>
              </a:rPr>
              <a:t>dịch</a:t>
            </a:r>
            <a:r>
              <a:rPr lang="en-US" altLang="en-US" sz="2600" b="1" u="sng" dirty="0">
                <a:latin typeface="Times New Roman" panose="02020603050405020304" pitchFamily="18" charset="0"/>
                <a:cs typeface="Times New Roman" panose="02020603050405020304" pitchFamily="18" charset="0"/>
              </a:rPr>
              <a:t> </a:t>
            </a:r>
            <a:r>
              <a:rPr lang="en-US" altLang="en-US" sz="2600" b="1" u="sng" dirty="0" err="1">
                <a:latin typeface="Times New Roman" panose="02020603050405020304" pitchFamily="18" charset="0"/>
                <a:cs typeface="Times New Roman" panose="02020603050405020304" pitchFamily="18" charset="0"/>
              </a:rPr>
              <a:t>vụ</a:t>
            </a:r>
            <a:endParaRPr lang="en-US" altLang="en-US" sz="2600" b="1" u="sng" dirty="0">
              <a:latin typeface="Times New Roman" panose="02020603050405020304" pitchFamily="18" charset="0"/>
              <a:cs typeface="Times New Roman" panose="02020603050405020304" pitchFamily="18" charset="0"/>
            </a:endParaRPr>
          </a:p>
          <a:p>
            <a:pPr algn="just">
              <a:lnSpc>
                <a:spcPct val="150000"/>
              </a:lnSpc>
              <a:defRPr/>
            </a:pPr>
            <a:r>
              <a:rPr lang="en-US" altLang="en-US" sz="2600" dirty="0" err="1">
                <a:latin typeface="Times New Roman" panose="02020603050405020304" pitchFamily="18" charset="0"/>
                <a:cs typeface="Times New Roman" panose="02020603050405020304" pitchFamily="18" charset="0"/>
              </a:rPr>
              <a:t>Sức</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ép</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cạnh</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tranh</a:t>
            </a:r>
            <a:r>
              <a:rPr lang="en-US" altLang="en-US" sz="2600" dirty="0">
                <a:latin typeface="Times New Roman" panose="02020603050405020304" pitchFamily="18" charset="0"/>
                <a:cs typeface="Times New Roman" panose="02020603050405020304" pitchFamily="18" charset="0"/>
              </a:rPr>
              <a:t> </a:t>
            </a:r>
            <a:r>
              <a:rPr lang="en-US" altLang="en-US" sz="2600" dirty="0">
                <a:latin typeface="Times New Roman" panose="02020603050405020304" pitchFamily="18" charset="0"/>
                <a:cs typeface="Times New Roman" panose="02020603050405020304" pitchFamily="18" charset="0"/>
                <a:sym typeface="Wingdings" panose="05000000000000000000" pitchFamily="2" charset="2"/>
              </a:rPr>
              <a:t> </a:t>
            </a:r>
            <a:r>
              <a:rPr lang="en-US" altLang="en-US" sz="2600" dirty="0" err="1">
                <a:latin typeface="Times New Roman" panose="02020603050405020304" pitchFamily="18" charset="0"/>
                <a:cs typeface="Times New Roman" panose="02020603050405020304" pitchFamily="18" charset="0"/>
              </a:rPr>
              <a:t>cần</a:t>
            </a:r>
            <a:r>
              <a:rPr lang="en-US" altLang="en-US" sz="2600"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phối</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kết</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hợp</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các</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hoạt</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động</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trên</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toàn</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cầu</a:t>
            </a:r>
            <a:endParaRPr lang="en-US" altLang="en-US" sz="2600" b="1" dirty="0">
              <a:latin typeface="Times New Roman" panose="02020603050405020304" pitchFamily="18" charset="0"/>
              <a:cs typeface="Times New Roman" panose="02020603050405020304" pitchFamily="18" charset="0"/>
            </a:endParaRPr>
          </a:p>
          <a:p>
            <a:pPr algn="just">
              <a:lnSpc>
                <a:spcPct val="150000"/>
              </a:lnSpc>
              <a:defRPr/>
            </a:pPr>
            <a:r>
              <a:rPr lang="en-US" altLang="en-US" sz="2600" b="1" dirty="0" err="1">
                <a:latin typeface="Times New Roman" panose="02020603050405020304" pitchFamily="18" charset="0"/>
                <a:cs typeface="Times New Roman" panose="02020603050405020304" pitchFamily="18" charset="0"/>
              </a:rPr>
              <a:t>Mục</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đích</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lợi</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thế</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theo</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quy</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mô</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chuyển</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giao</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bí</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quyết</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và</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nguồn</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lực</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hữu</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dụng</a:t>
            </a:r>
            <a:r>
              <a:rPr lang="en-US" altLang="en-US" sz="2600" dirty="0">
                <a:latin typeface="Times New Roman" panose="02020603050405020304" pitchFamily="18" charset="0"/>
                <a:cs typeface="Times New Roman" panose="02020603050405020304" pitchFamily="18" charset="0"/>
              </a:rPr>
              <a:t> </a:t>
            </a:r>
          </a:p>
          <a:p>
            <a:pPr algn="just">
              <a:lnSpc>
                <a:spcPct val="150000"/>
              </a:lnSpc>
              <a:defRPr/>
            </a:pPr>
            <a:r>
              <a:rPr lang="en-US" altLang="en-US" sz="2600" b="1" dirty="0" err="1">
                <a:latin typeface="Times New Roman" panose="02020603050405020304" pitchFamily="18" charset="0"/>
                <a:cs typeface="Times New Roman" panose="02020603050405020304" pitchFamily="18" charset="0"/>
              </a:rPr>
              <a:t>Hệ</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thống</a:t>
            </a:r>
            <a:r>
              <a:rPr lang="en-US" altLang="en-US" sz="2600" b="1" dirty="0">
                <a:latin typeface="Times New Roman" panose="02020603050405020304" pitchFamily="18" charset="0"/>
                <a:cs typeface="Times New Roman" panose="02020603050405020304" pitchFamily="18" charset="0"/>
              </a:rPr>
              <a:t> KD </a:t>
            </a:r>
            <a:r>
              <a:rPr lang="en-US" altLang="en-US" sz="2600" b="1" dirty="0" err="1">
                <a:latin typeface="Times New Roman" panose="02020603050405020304" pitchFamily="18" charset="0"/>
                <a:cs typeface="Times New Roman" panose="02020603050405020304" pitchFamily="18" charset="0"/>
              </a:rPr>
              <a:t>toàn</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cầu</a:t>
            </a:r>
            <a:r>
              <a:rPr lang="en-US" altLang="en-US" sz="2600" b="1" dirty="0">
                <a:latin typeface="Times New Roman" panose="02020603050405020304" pitchFamily="18" charset="0"/>
                <a:cs typeface="Times New Roman" panose="02020603050405020304" pitchFamily="18" charset="0"/>
              </a:rPr>
              <a:t> </a:t>
            </a:r>
            <a:r>
              <a:rPr lang="en-US" altLang="en-US" sz="2600" b="1" dirty="0" err="1">
                <a:latin typeface="Times New Roman" panose="02020603050405020304" pitchFamily="18" charset="0"/>
                <a:cs typeface="Times New Roman" panose="02020603050405020304" pitchFamily="18" charset="0"/>
              </a:rPr>
              <a:t>gồm</a:t>
            </a:r>
            <a:r>
              <a:rPr lang="en-US" altLang="en-US" sz="2600" dirty="0">
                <a:latin typeface="Times New Roman" panose="02020603050405020304" pitchFamily="18" charset="0"/>
                <a:cs typeface="Times New Roman" panose="02020603050405020304" pitchFamily="18" charset="0"/>
              </a:rPr>
              <a:t>:</a:t>
            </a:r>
          </a:p>
          <a:p>
            <a:pPr lvl="1" algn="just">
              <a:lnSpc>
                <a:spcPct val="150000"/>
              </a:lnSpc>
              <a:defRPr/>
            </a:pPr>
            <a:r>
              <a:rPr lang="en-US" altLang="en-US" dirty="0" err="1">
                <a:latin typeface="Times New Roman" panose="02020603050405020304" pitchFamily="18" charset="0"/>
                <a:cs typeface="Times New Roman" panose="02020603050405020304" pitchFamily="18" charset="0"/>
              </a:rPr>
              <a:t>Nhóm</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hoạt</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động</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có</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tính</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toàn</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cầu</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cao</a:t>
            </a:r>
            <a:endParaRPr lang="en-US" altLang="en-US" dirty="0">
              <a:latin typeface="Times New Roman" panose="02020603050405020304" pitchFamily="18" charset="0"/>
              <a:cs typeface="Times New Roman" panose="02020603050405020304" pitchFamily="18" charset="0"/>
            </a:endParaRPr>
          </a:p>
          <a:p>
            <a:pPr lvl="1" algn="just">
              <a:lnSpc>
                <a:spcPct val="150000"/>
              </a:lnSpc>
              <a:defRPr/>
            </a:pPr>
            <a:r>
              <a:rPr lang="en-US" altLang="en-US" dirty="0" err="1">
                <a:latin typeface="Times New Roman" panose="02020603050405020304" pitchFamily="18" charset="0"/>
                <a:cs typeface="Times New Roman" panose="02020603050405020304" pitchFamily="18" charset="0"/>
              </a:rPr>
              <a:t>Nhóm</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hoạt</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động</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có</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tính</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khu</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vực</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cao</a:t>
            </a:r>
            <a:endParaRPr lang="en-US" altLang="en-US" dirty="0">
              <a:latin typeface="Times New Roman" panose="02020603050405020304" pitchFamily="18" charset="0"/>
              <a:cs typeface="Times New Roman" panose="02020603050405020304" pitchFamily="18" charset="0"/>
            </a:endParaRPr>
          </a:p>
          <a:p>
            <a:pPr lvl="1" algn="just">
              <a:lnSpc>
                <a:spcPct val="150000"/>
              </a:lnSpc>
              <a:defRPr/>
            </a:pPr>
            <a:r>
              <a:rPr lang="en-US" altLang="en-US" dirty="0" err="1">
                <a:latin typeface="Times New Roman" panose="02020603050405020304" pitchFamily="18" charset="0"/>
                <a:cs typeface="Times New Roman" panose="02020603050405020304" pitchFamily="18" charset="0"/>
              </a:rPr>
              <a:t>Nhóm</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hoạt</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động</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có</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tính</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địa</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ph</a:t>
            </a:r>
            <a:r>
              <a:rPr lang="vi-VN" altLang="en-US" dirty="0">
                <a:latin typeface="Times New Roman" panose="02020603050405020304" pitchFamily="18" charset="0"/>
                <a:cs typeface="Times New Roman" panose="02020603050405020304" pitchFamily="18" charset="0"/>
              </a:rPr>
              <a:t>ươ</a:t>
            </a:r>
            <a:r>
              <a:rPr lang="en-US" altLang="en-US" dirty="0">
                <a:latin typeface="Times New Roman" panose="02020603050405020304" pitchFamily="18" charset="0"/>
                <a:cs typeface="Times New Roman" panose="02020603050405020304" pitchFamily="18" charset="0"/>
              </a:rPr>
              <a:t>ng </a:t>
            </a:r>
            <a:r>
              <a:rPr lang="en-US" altLang="en-US" dirty="0" err="1">
                <a:latin typeface="Times New Roman" panose="02020603050405020304" pitchFamily="18" charset="0"/>
                <a:cs typeface="Times New Roman" panose="02020603050405020304" pitchFamily="18" charset="0"/>
              </a:rPr>
              <a:t>thuần</a:t>
            </a:r>
            <a:r>
              <a:rPr lang="en-US" altLang="en-US" dirty="0">
                <a:latin typeface="Times New Roman" panose="02020603050405020304" pitchFamily="18" charset="0"/>
                <a:cs typeface="Times New Roman" panose="02020603050405020304" pitchFamily="18" charset="0"/>
              </a:rPr>
              <a:t> </a:t>
            </a:r>
            <a:r>
              <a:rPr lang="en-US" altLang="en-US" dirty="0" err="1">
                <a:latin typeface="Times New Roman" panose="02020603050405020304" pitchFamily="18" charset="0"/>
                <a:cs typeface="Times New Roman" panose="02020603050405020304" pitchFamily="18" charset="0"/>
              </a:rPr>
              <a:t>túy</a:t>
            </a:r>
            <a:endParaRPr lang="en-US" altLang="en-US"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20D172D6-0C06-4C9D-8867-F17F7A3389E9}"/>
              </a:ext>
            </a:extLst>
          </p:cNvPr>
          <p:cNvSpPr txBox="1">
            <a:spLocks/>
          </p:cNvSpPr>
          <p:nvPr/>
        </p:nvSpPr>
        <p:spPr>
          <a:xfrm>
            <a:off x="8763000" y="6360697"/>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83</a:t>
            </a:fld>
            <a:endParaRPr lang="en-US" altLang="en-US" sz="1200"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Slide Number Placeholder 5">
            <a:extLst>
              <a:ext uri="{FF2B5EF4-FFF2-40B4-BE49-F238E27FC236}">
                <a16:creationId xmlns:a16="http://schemas.microsoft.com/office/drawing/2014/main" id="{FEAC1C0A-D477-4EE0-8257-00A2DB7F9A2B}"/>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5EB695A-913E-4165-9A04-A42860B3609D}" type="slidenum">
              <a:rPr lang="en-US" altLang="en-US" smtClean="0">
                <a:solidFill>
                  <a:srgbClr val="FFFFFF"/>
                </a:solidFill>
                <a:latin typeface="Rockwell" panose="02060603020205020403" pitchFamily="18" charset="0"/>
              </a:rPr>
              <a:pPr/>
              <a:t>84</a:t>
            </a:fld>
            <a:endParaRPr lang="en-US" altLang="en-US">
              <a:solidFill>
                <a:srgbClr val="FFFFFF"/>
              </a:solidFill>
              <a:latin typeface="Rockwell" panose="02060603020205020403" pitchFamily="18" charset="0"/>
            </a:endParaRPr>
          </a:p>
        </p:txBody>
      </p:sp>
      <p:sp>
        <p:nvSpPr>
          <p:cNvPr id="88068" name="Rectangle 3">
            <a:extLst>
              <a:ext uri="{FF2B5EF4-FFF2-40B4-BE49-F238E27FC236}">
                <a16:creationId xmlns:a16="http://schemas.microsoft.com/office/drawing/2014/main" id="{1515AF12-8EB0-499D-812A-96A71DDA5749}"/>
              </a:ext>
            </a:extLst>
          </p:cNvPr>
          <p:cNvSpPr>
            <a:spLocks noChangeArrowheads="1"/>
          </p:cNvSpPr>
          <p:nvPr/>
        </p:nvSpPr>
        <p:spPr bwMode="auto">
          <a:xfrm>
            <a:off x="2882810" y="864870"/>
            <a:ext cx="6696075"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5.2.3. </a:t>
            </a:r>
            <a:r>
              <a:rPr lang="en-US" altLang="en-US" sz="2400" b="1" dirty="0" err="1">
                <a:latin typeface="Times New Roman" panose="02020603050405020304" pitchFamily="18" charset="0"/>
                <a:cs typeface="Times New Roman" panose="02020603050405020304" pitchFamily="18" charset="0"/>
              </a:rPr>
              <a:t>Hệ</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thống</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kinh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doanh</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5" name="Content Placeholder 5">
            <a:extLst>
              <a:ext uri="{FF2B5EF4-FFF2-40B4-BE49-F238E27FC236}">
                <a16:creationId xmlns:a16="http://schemas.microsoft.com/office/drawing/2014/main" id="{34B3F7A7-82A8-4454-98AB-C408ED75B1F3}"/>
              </a:ext>
            </a:extLst>
          </p:cNvPr>
          <p:cNvSpPr txBox="1">
            <a:spLocks/>
          </p:cNvSpPr>
          <p:nvPr/>
        </p:nvSpPr>
        <p:spPr>
          <a:xfrm>
            <a:off x="1103993" y="1934547"/>
            <a:ext cx="9564688" cy="31541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Wingdings" panose="05000000000000000000" pitchFamily="2" charset="2"/>
              <a:buNone/>
              <a:defRPr/>
            </a:pPr>
            <a:r>
              <a:rPr lang="en-US" altLang="en-US" b="1" u="sng">
                <a:latin typeface="Times New Roman" panose="02020603050405020304" pitchFamily="18" charset="0"/>
                <a:cs typeface="Times New Roman" panose="02020603050405020304" pitchFamily="18" charset="0"/>
              </a:rPr>
              <a:t>(3)- Giai đoạn tổ chức sản xuất cung ứng dịch vụ</a:t>
            </a:r>
          </a:p>
          <a:p>
            <a:pPr algn="just">
              <a:lnSpc>
                <a:spcPct val="150000"/>
              </a:lnSpc>
              <a:defRPr/>
            </a:pPr>
            <a:r>
              <a:rPr lang="en-US" altLang="en-US" b="1">
                <a:latin typeface="Times New Roman" panose="02020603050405020304" pitchFamily="18" charset="0"/>
                <a:cs typeface="Times New Roman" panose="02020603050405020304" pitchFamily="18" charset="0"/>
              </a:rPr>
              <a:t>Cách thức thực hiện:</a:t>
            </a:r>
          </a:p>
          <a:p>
            <a:pPr marL="522288" lvl="1" indent="-185738" algn="just">
              <a:lnSpc>
                <a:spcPct val="150000"/>
              </a:lnSpc>
              <a:defRPr/>
            </a:pPr>
            <a:r>
              <a:rPr lang="en-US" altLang="en-US" sz="2800">
                <a:latin typeface="Times New Roman" panose="02020603050405020304" pitchFamily="18" charset="0"/>
                <a:cs typeface="Times New Roman" panose="02020603050405020304" pitchFamily="18" charset="0"/>
              </a:rPr>
              <a:t>Liên minh toàn cầu: </a:t>
            </a:r>
          </a:p>
          <a:p>
            <a:pPr marL="522288" lvl="1" indent="-185738" algn="just">
              <a:lnSpc>
                <a:spcPct val="150000"/>
              </a:lnSpc>
              <a:defRPr/>
            </a:pPr>
            <a:r>
              <a:rPr lang="en-US" altLang="en-US" sz="2800">
                <a:latin typeface="Times New Roman" panose="02020603050405020304" pitchFamily="18" charset="0"/>
                <a:cs typeface="Times New Roman" panose="02020603050405020304" pitchFamily="18" charset="0"/>
              </a:rPr>
              <a:t>Đối tác cho việc gia nhập thị trường, liên doanh, cấp phép</a:t>
            </a:r>
          </a:p>
          <a:p>
            <a:pPr marL="522288" lvl="1" indent="-185738" algn="just">
              <a:lnSpc>
                <a:spcPct val="150000"/>
              </a:lnSpc>
              <a:defRPr/>
            </a:pPr>
            <a:r>
              <a:rPr lang="en-US" altLang="en-US" sz="2800">
                <a:latin typeface="Times New Roman" panose="02020603050405020304" pitchFamily="18" charset="0"/>
                <a:cs typeface="Times New Roman" panose="02020603050405020304" pitchFamily="18" charset="0"/>
              </a:rPr>
              <a:t>Mua lại.</a:t>
            </a:r>
            <a:endParaRPr lang="en-US" altLang="en-US" sz="2800"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47E020E9-09FA-40CC-BA9A-50D0F54E385C}"/>
              </a:ext>
            </a:extLst>
          </p:cNvPr>
          <p:cNvSpPr txBox="1">
            <a:spLocks/>
          </p:cNvSpPr>
          <p:nvPr/>
        </p:nvSpPr>
        <p:spPr>
          <a:xfrm>
            <a:off x="8763000" y="6360697"/>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84</a:t>
            </a:fld>
            <a:endParaRPr lang="en-US" altLang="en-US" sz="1200"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Slide Number Placeholder 5">
            <a:extLst>
              <a:ext uri="{FF2B5EF4-FFF2-40B4-BE49-F238E27FC236}">
                <a16:creationId xmlns:a16="http://schemas.microsoft.com/office/drawing/2014/main" id="{D2DED831-1651-4825-A3E4-C1F93FD2144F}"/>
              </a:ext>
            </a:extLst>
          </p:cNvPr>
          <p:cNvSpPr>
            <a:spLocks noGrp="1"/>
          </p:cNvSpPr>
          <p:nvPr>
            <p:ph type="sldNum" sz="quarter"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E16E731-329A-41AA-838A-FE2EA7B4ACB4}" type="slidenum">
              <a:rPr lang="en-US" altLang="en-US" smtClean="0">
                <a:solidFill>
                  <a:srgbClr val="FFFFFF"/>
                </a:solidFill>
                <a:latin typeface="Rockwell" panose="02060603020205020403" pitchFamily="18" charset="0"/>
              </a:rPr>
              <a:pPr/>
              <a:t>85</a:t>
            </a:fld>
            <a:endParaRPr lang="en-US" altLang="en-US">
              <a:solidFill>
                <a:srgbClr val="FFFFFF"/>
              </a:solidFill>
              <a:latin typeface="Rockwell" panose="02060603020205020403" pitchFamily="18" charset="0"/>
            </a:endParaRPr>
          </a:p>
        </p:txBody>
      </p:sp>
      <p:sp>
        <p:nvSpPr>
          <p:cNvPr id="92164" name="Rectangle 3">
            <a:extLst>
              <a:ext uri="{FF2B5EF4-FFF2-40B4-BE49-F238E27FC236}">
                <a16:creationId xmlns:a16="http://schemas.microsoft.com/office/drawing/2014/main" id="{3A541242-3042-48F5-B065-F56DC0372418}"/>
              </a:ext>
            </a:extLst>
          </p:cNvPr>
          <p:cNvSpPr>
            <a:spLocks noChangeArrowheads="1"/>
          </p:cNvSpPr>
          <p:nvPr/>
        </p:nvSpPr>
        <p:spPr bwMode="auto">
          <a:xfrm>
            <a:off x="2813142" y="690698"/>
            <a:ext cx="6696075"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5.2.4. </a:t>
            </a:r>
            <a:r>
              <a:rPr lang="en-US" altLang="en-US" sz="2400" b="1" dirty="0" err="1">
                <a:latin typeface="Times New Roman" panose="02020603050405020304" pitchFamily="18" charset="0"/>
                <a:cs typeface="Times New Roman" panose="02020603050405020304" pitchFamily="18" charset="0"/>
              </a:rPr>
              <a:t>Tổ</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chức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5" name="Content Placeholder 2">
            <a:extLst>
              <a:ext uri="{FF2B5EF4-FFF2-40B4-BE49-F238E27FC236}">
                <a16:creationId xmlns:a16="http://schemas.microsoft.com/office/drawing/2014/main" id="{1655D099-DD8A-4D19-A756-273255BF2B0C}"/>
              </a:ext>
            </a:extLst>
          </p:cNvPr>
          <p:cNvSpPr txBox="1">
            <a:spLocks/>
          </p:cNvSpPr>
          <p:nvPr/>
        </p:nvSpPr>
        <p:spPr>
          <a:xfrm>
            <a:off x="646611" y="1374712"/>
            <a:ext cx="10805160" cy="5831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spcBef>
                <a:spcPts val="300"/>
              </a:spcBef>
              <a:spcAft>
                <a:spcPts val="300"/>
              </a:spcAft>
            </a:pPr>
            <a:r>
              <a:rPr lang="en-US" altLang="en-US" sz="2600" b="1">
                <a:latin typeface="Times New Roman" panose="02020603050405020304" pitchFamily="18" charset="0"/>
                <a:cs typeface="Times New Roman" panose="02020603050405020304" pitchFamily="18" charset="0"/>
              </a:rPr>
              <a:t>KN</a:t>
            </a:r>
            <a:r>
              <a:rPr lang="en-US" altLang="en-US" sz="2600">
                <a:latin typeface="Times New Roman" panose="02020603050405020304" pitchFamily="18" charset="0"/>
                <a:cs typeface="Times New Roman" panose="02020603050405020304" pitchFamily="18" charset="0"/>
              </a:rPr>
              <a:t>: </a:t>
            </a:r>
            <a:r>
              <a:rPr lang="fr-FR" altLang="en-US" sz="2600">
                <a:latin typeface="Times New Roman" panose="02020603050405020304" pitchFamily="18" charset="0"/>
                <a:cs typeface="Times New Roman" panose="02020603050405020304" pitchFamily="18" charset="0"/>
              </a:rPr>
              <a:t>Cấu trúc tổ chức toàn cầu là tập hợp các chức năng &amp; quan hệ mang tính chính thức xác định các nhiệm vụ mà mỗi 1 đơn vị của DN  phải hoàn thành, đồng thời cả các phương thức hợp tác giữa các đơn vị này.</a:t>
            </a:r>
          </a:p>
          <a:p>
            <a:pPr>
              <a:lnSpc>
                <a:spcPct val="150000"/>
              </a:lnSpc>
              <a:spcBef>
                <a:spcPts val="300"/>
              </a:spcBef>
            </a:pPr>
            <a:r>
              <a:rPr lang="en-US" altLang="en-US" sz="2600" b="1">
                <a:latin typeface="Times New Roman" panose="02020603050405020304" pitchFamily="18" charset="0"/>
                <a:cs typeface="Times New Roman" panose="02020603050405020304" pitchFamily="18" charset="0"/>
              </a:rPr>
              <a:t>Các loại hình cấu trúc tổ chức toàn cầu:</a:t>
            </a:r>
          </a:p>
          <a:p>
            <a:pPr lvl="1">
              <a:lnSpc>
                <a:spcPct val="150000"/>
              </a:lnSpc>
              <a:spcBef>
                <a:spcPts val="300"/>
              </a:spcBef>
            </a:pPr>
            <a:r>
              <a:rPr lang="en-US" altLang="en-US" sz="2600">
                <a:latin typeface="Times New Roman" panose="02020603050405020304" pitchFamily="18" charset="0"/>
                <a:cs typeface="Times New Roman" panose="02020603050405020304" pitchFamily="18" charset="0"/>
              </a:rPr>
              <a:t>Cấu trúc toàn cầu theo chức năng</a:t>
            </a:r>
          </a:p>
          <a:p>
            <a:pPr lvl="1">
              <a:lnSpc>
                <a:spcPct val="150000"/>
              </a:lnSpc>
              <a:spcBef>
                <a:spcPts val="300"/>
              </a:spcBef>
            </a:pPr>
            <a:r>
              <a:rPr lang="en-US" altLang="en-US" sz="2600">
                <a:latin typeface="Times New Roman" panose="02020603050405020304" pitchFamily="18" charset="0"/>
                <a:cs typeface="Times New Roman" panose="02020603050405020304" pitchFamily="18" charset="0"/>
              </a:rPr>
              <a:t>Cấu trúc toàn cầu theo bộ phận (vùng địa lý, sản phẩm, đ</a:t>
            </a:r>
            <a:r>
              <a:rPr lang="vi-VN" altLang="en-US" sz="2600">
                <a:latin typeface="Times New Roman" panose="02020603050405020304" pitchFamily="18" charset="0"/>
                <a:cs typeface="Times New Roman" panose="02020603050405020304" pitchFamily="18" charset="0"/>
              </a:rPr>
              <a:t>ơ</a:t>
            </a:r>
            <a:r>
              <a:rPr lang="en-US" altLang="en-US" sz="2600">
                <a:latin typeface="Times New Roman" panose="02020603050405020304" pitchFamily="18" charset="0"/>
                <a:cs typeface="Times New Roman" panose="02020603050405020304" pitchFamily="18" charset="0"/>
              </a:rPr>
              <a:t>n vị kinh doanh)</a:t>
            </a:r>
          </a:p>
          <a:p>
            <a:pPr lvl="1">
              <a:lnSpc>
                <a:spcPct val="150000"/>
              </a:lnSpc>
              <a:spcBef>
                <a:spcPts val="300"/>
              </a:spcBef>
            </a:pPr>
            <a:r>
              <a:rPr lang="en-US" altLang="en-US" sz="2600">
                <a:latin typeface="Times New Roman" panose="02020603050405020304" pitchFamily="18" charset="0"/>
                <a:cs typeface="Times New Roman" panose="02020603050405020304" pitchFamily="18" charset="0"/>
              </a:rPr>
              <a:t>Cấu trúc toàn cầu theo ma trận</a:t>
            </a:r>
          </a:p>
          <a:p>
            <a:pPr algn="just">
              <a:lnSpc>
                <a:spcPct val="150000"/>
              </a:lnSpc>
              <a:spcBef>
                <a:spcPts val="300"/>
              </a:spcBef>
              <a:spcAft>
                <a:spcPts val="300"/>
              </a:spcAft>
            </a:pPr>
            <a:endParaRPr lang="en-US" altLang="en-US" sz="2200">
              <a:latin typeface="Times New Roman" panose="02020603050405020304" pitchFamily="18" charset="0"/>
              <a:cs typeface="Times New Roman" panose="02020603050405020304" pitchFamily="18" charset="0"/>
            </a:endParaRPr>
          </a:p>
          <a:p>
            <a:pPr lvl="1" algn="just">
              <a:lnSpc>
                <a:spcPct val="150000"/>
              </a:lnSpc>
              <a:spcBef>
                <a:spcPts val="300"/>
              </a:spcBef>
              <a:spcAft>
                <a:spcPct val="0"/>
              </a:spcAft>
            </a:pPr>
            <a:endParaRPr lang="en-US" altLang="en-US" sz="2200"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3F5AEBAD-660A-495D-919A-A0F247144399}"/>
              </a:ext>
            </a:extLst>
          </p:cNvPr>
          <p:cNvSpPr txBox="1">
            <a:spLocks/>
          </p:cNvSpPr>
          <p:nvPr/>
        </p:nvSpPr>
        <p:spPr>
          <a:xfrm>
            <a:off x="8763000" y="6351988"/>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85</a:t>
            </a:fld>
            <a:endParaRPr lang="en-US" altLang="en-US" sz="1200"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a:extLst>
              <a:ext uri="{FF2B5EF4-FFF2-40B4-BE49-F238E27FC236}">
                <a16:creationId xmlns:a16="http://schemas.microsoft.com/office/drawing/2014/main" id="{E899BE02-EA4B-43BF-A992-30F74B3D136E}"/>
              </a:ext>
            </a:extLst>
          </p:cNvPr>
          <p:cNvSpPr>
            <a:spLocks noGrp="1"/>
          </p:cNvSpPr>
          <p:nvPr>
            <p:ph idx="4294967295"/>
          </p:nvPr>
        </p:nvSpPr>
        <p:spPr>
          <a:xfrm>
            <a:off x="1378360" y="1126466"/>
            <a:ext cx="4356104" cy="589497"/>
          </a:xfrm>
        </p:spPr>
        <p:txBody>
          <a:bodyPr/>
          <a:lstStyle/>
          <a:p>
            <a:pPr marL="0" indent="0">
              <a:lnSpc>
                <a:spcPct val="150000"/>
              </a:lnSpc>
              <a:spcBef>
                <a:spcPts val="300"/>
              </a:spcBef>
              <a:spcAft>
                <a:spcPts val="300"/>
              </a:spcAft>
              <a:buNone/>
            </a:pPr>
            <a:r>
              <a:rPr lang="en-US" altLang="en-US" sz="2400" b="1" i="1" dirty="0" err="1">
                <a:latin typeface="Times New Roman" panose="02020603050405020304" pitchFamily="18" charset="0"/>
                <a:cs typeface="Times New Roman" panose="02020603050405020304" pitchFamily="18" charset="0"/>
              </a:rPr>
              <a:t>Cấu</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trúc</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chức</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năng</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toàn</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cầu</a:t>
            </a:r>
            <a:r>
              <a:rPr lang="en-US" altLang="en-US" sz="2200" dirty="0">
                <a:latin typeface="Times New Roman" panose="02020603050405020304" pitchFamily="18" charset="0"/>
                <a:cs typeface="Times New Roman" panose="02020603050405020304" pitchFamily="18" charset="0"/>
              </a:rPr>
              <a:t> </a:t>
            </a:r>
          </a:p>
        </p:txBody>
      </p:sp>
      <p:grpSp>
        <p:nvGrpSpPr>
          <p:cNvPr id="20484" name="Group 3">
            <a:extLst>
              <a:ext uri="{FF2B5EF4-FFF2-40B4-BE49-F238E27FC236}">
                <a16:creationId xmlns:a16="http://schemas.microsoft.com/office/drawing/2014/main" id="{580ED114-C78C-4635-8993-2D8338F46C73}"/>
              </a:ext>
            </a:extLst>
          </p:cNvPr>
          <p:cNvGrpSpPr>
            <a:grpSpLocks/>
          </p:cNvGrpSpPr>
          <p:nvPr/>
        </p:nvGrpSpPr>
        <p:grpSpPr bwMode="auto">
          <a:xfrm>
            <a:off x="1914943" y="2005014"/>
            <a:ext cx="7987567" cy="3505200"/>
            <a:chOff x="997341" y="1828800"/>
            <a:chExt cx="7384659" cy="4114800"/>
          </a:xfrm>
        </p:grpSpPr>
        <p:sp>
          <p:nvSpPr>
            <p:cNvPr id="5" name="Rectangle 4">
              <a:extLst>
                <a:ext uri="{FF2B5EF4-FFF2-40B4-BE49-F238E27FC236}">
                  <a16:creationId xmlns:a16="http://schemas.microsoft.com/office/drawing/2014/main" id="{B0E23089-FDD9-4C61-B03C-B0819506CDE0}"/>
                </a:ext>
              </a:extLst>
            </p:cNvPr>
            <p:cNvSpPr/>
            <p:nvPr/>
          </p:nvSpPr>
          <p:spPr>
            <a:xfrm>
              <a:off x="3962634" y="1828800"/>
              <a:ext cx="1904899"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solidFill>
                    <a:srgbClr val="000000"/>
                  </a:solidFill>
                  <a:latin typeface="Times New Roman" panose="02020603050405020304" pitchFamily="18" charset="0"/>
                  <a:cs typeface="Times New Roman" panose="02020603050405020304" pitchFamily="18" charset="0"/>
                </a:rPr>
                <a:t>Trụ</a:t>
              </a:r>
              <a:r>
                <a:rPr lang="en-US" dirty="0">
                  <a:solidFill>
                    <a:srgbClr val="000000"/>
                  </a:solidFill>
                  <a:latin typeface="Times New Roman" panose="02020603050405020304" pitchFamily="18" charset="0"/>
                  <a:cs typeface="Times New Roman" panose="02020603050405020304" pitchFamily="18" charset="0"/>
                </a:rPr>
                <a:t> </a:t>
              </a:r>
              <a:r>
                <a:rPr lang="en-US" dirty="0" err="1">
                  <a:solidFill>
                    <a:srgbClr val="000000"/>
                  </a:solidFill>
                  <a:latin typeface="Times New Roman" panose="02020603050405020304" pitchFamily="18" charset="0"/>
                  <a:cs typeface="Times New Roman" panose="02020603050405020304" pitchFamily="18" charset="0"/>
                </a:rPr>
                <a:t>sở</a:t>
              </a:r>
              <a:r>
                <a:rPr lang="en-US" dirty="0">
                  <a:solidFill>
                    <a:srgbClr val="000000"/>
                  </a:solidFill>
                  <a:latin typeface="Times New Roman" panose="02020603050405020304" pitchFamily="18" charset="0"/>
                  <a:cs typeface="Times New Roman" panose="02020603050405020304" pitchFamily="18" charset="0"/>
                </a:rPr>
                <a:t> </a:t>
              </a:r>
              <a:r>
                <a:rPr lang="en-US" dirty="0" err="1">
                  <a:solidFill>
                    <a:srgbClr val="000000"/>
                  </a:solidFill>
                  <a:latin typeface="Times New Roman" panose="02020603050405020304" pitchFamily="18" charset="0"/>
                  <a:cs typeface="Times New Roman" panose="02020603050405020304" pitchFamily="18" charset="0"/>
                </a:rPr>
                <a:t>chính</a:t>
              </a:r>
              <a:endParaRPr lang="en-US" dirty="0">
                <a:solidFill>
                  <a:srgbClr val="000000"/>
                </a:solidFill>
                <a:latin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9628795A-B052-43D2-8D16-A3AF993EE046}"/>
                </a:ext>
              </a:extLst>
            </p:cNvPr>
            <p:cNvSpPr/>
            <p:nvPr/>
          </p:nvSpPr>
          <p:spPr>
            <a:xfrm>
              <a:off x="997341" y="3032677"/>
              <a:ext cx="1904899"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imes New Roman" panose="02020603050405020304" pitchFamily="18" charset="0"/>
                  <a:cs typeface="Times New Roman" panose="02020603050405020304" pitchFamily="18" charset="0"/>
                </a:rPr>
                <a:t>R&amp;D </a:t>
              </a:r>
              <a:r>
                <a:rPr lang="en-US" dirty="0" err="1">
                  <a:solidFill>
                    <a:srgbClr val="000000"/>
                  </a:solidFill>
                  <a:latin typeface="Times New Roman" panose="02020603050405020304" pitchFamily="18" charset="0"/>
                  <a:cs typeface="Times New Roman" panose="02020603050405020304" pitchFamily="18" charset="0"/>
                </a:rPr>
                <a:t>toàn</a:t>
              </a:r>
              <a:r>
                <a:rPr lang="en-US" dirty="0">
                  <a:solidFill>
                    <a:srgbClr val="000000"/>
                  </a:solidFill>
                  <a:latin typeface="Times New Roman" panose="02020603050405020304" pitchFamily="18" charset="0"/>
                  <a:cs typeface="Times New Roman" panose="02020603050405020304" pitchFamily="18" charset="0"/>
                </a:rPr>
                <a:t> </a:t>
              </a:r>
              <a:r>
                <a:rPr lang="en-US" dirty="0" err="1">
                  <a:solidFill>
                    <a:srgbClr val="000000"/>
                  </a:solidFill>
                  <a:latin typeface="Times New Roman" panose="02020603050405020304" pitchFamily="18" charset="0"/>
                  <a:cs typeface="Times New Roman" panose="02020603050405020304" pitchFamily="18" charset="0"/>
                </a:rPr>
                <a:t>cầu</a:t>
              </a:r>
              <a:endParaRPr lang="en-US" dirty="0">
                <a:solidFill>
                  <a:srgbClr val="000000"/>
                </a:solidFill>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E843C01F-6309-4155-800D-B8A620F0CFA1}"/>
                </a:ext>
              </a:extLst>
            </p:cNvPr>
            <p:cNvSpPr/>
            <p:nvPr/>
          </p:nvSpPr>
          <p:spPr>
            <a:xfrm>
              <a:off x="3810242" y="2971179"/>
              <a:ext cx="1904899"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solidFill>
                    <a:srgbClr val="000000"/>
                  </a:solidFill>
                  <a:latin typeface="Times New Roman" panose="02020603050405020304" pitchFamily="18" charset="0"/>
                  <a:cs typeface="Times New Roman" panose="02020603050405020304" pitchFamily="18" charset="0"/>
                </a:rPr>
                <a:t>Sản</a:t>
              </a:r>
              <a:r>
                <a:rPr lang="en-US" dirty="0">
                  <a:solidFill>
                    <a:srgbClr val="000000"/>
                  </a:solidFill>
                  <a:latin typeface="Times New Roman" panose="02020603050405020304" pitchFamily="18" charset="0"/>
                  <a:cs typeface="Times New Roman" panose="02020603050405020304" pitchFamily="18" charset="0"/>
                </a:rPr>
                <a:t> </a:t>
              </a:r>
              <a:r>
                <a:rPr lang="en-US" dirty="0" err="1">
                  <a:solidFill>
                    <a:srgbClr val="000000"/>
                  </a:solidFill>
                  <a:latin typeface="Times New Roman" panose="02020603050405020304" pitchFamily="18" charset="0"/>
                  <a:cs typeface="Times New Roman" panose="02020603050405020304" pitchFamily="18" charset="0"/>
                </a:rPr>
                <a:t>xuất</a:t>
              </a:r>
              <a:r>
                <a:rPr lang="en-US" dirty="0">
                  <a:solidFill>
                    <a:srgbClr val="000000"/>
                  </a:solidFill>
                  <a:latin typeface="Times New Roman" panose="02020603050405020304" pitchFamily="18" charset="0"/>
                  <a:cs typeface="Times New Roman" panose="02020603050405020304" pitchFamily="18" charset="0"/>
                </a:rPr>
                <a:t> </a:t>
              </a:r>
              <a:r>
                <a:rPr lang="en-US" dirty="0" err="1">
                  <a:solidFill>
                    <a:srgbClr val="000000"/>
                  </a:solidFill>
                  <a:latin typeface="Times New Roman" panose="02020603050405020304" pitchFamily="18" charset="0"/>
                  <a:cs typeface="Times New Roman" panose="02020603050405020304" pitchFamily="18" charset="0"/>
                </a:rPr>
                <a:t>toàn</a:t>
              </a:r>
              <a:r>
                <a:rPr lang="en-US" dirty="0">
                  <a:solidFill>
                    <a:srgbClr val="000000"/>
                  </a:solidFill>
                  <a:latin typeface="Times New Roman" panose="02020603050405020304" pitchFamily="18" charset="0"/>
                  <a:cs typeface="Times New Roman" panose="02020603050405020304" pitchFamily="18" charset="0"/>
                </a:rPr>
                <a:t> </a:t>
              </a:r>
              <a:r>
                <a:rPr lang="en-US" dirty="0" err="1">
                  <a:solidFill>
                    <a:srgbClr val="000000"/>
                  </a:solidFill>
                  <a:latin typeface="Times New Roman" panose="02020603050405020304" pitchFamily="18" charset="0"/>
                  <a:cs typeface="Times New Roman" panose="02020603050405020304" pitchFamily="18" charset="0"/>
                </a:rPr>
                <a:t>cầu</a:t>
              </a:r>
              <a:endParaRPr lang="en-US" dirty="0">
                <a:solidFill>
                  <a:srgbClr val="000000"/>
                </a:solidFill>
                <a:latin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B71EEF9E-8B67-4577-95AB-A2362896563D}"/>
                </a:ext>
              </a:extLst>
            </p:cNvPr>
            <p:cNvSpPr/>
            <p:nvPr/>
          </p:nvSpPr>
          <p:spPr>
            <a:xfrm>
              <a:off x="6324709" y="2971179"/>
              <a:ext cx="2057291"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imes New Roman" panose="02020603050405020304" pitchFamily="18" charset="0"/>
                  <a:cs typeface="Times New Roman" panose="02020603050405020304" pitchFamily="18" charset="0"/>
                </a:rPr>
                <a:t>Marketing </a:t>
              </a:r>
              <a:r>
                <a:rPr lang="en-US" dirty="0" err="1">
                  <a:solidFill>
                    <a:srgbClr val="000000"/>
                  </a:solidFill>
                  <a:latin typeface="Times New Roman" panose="02020603050405020304" pitchFamily="18" charset="0"/>
                  <a:cs typeface="Times New Roman" panose="02020603050405020304" pitchFamily="18" charset="0"/>
                </a:rPr>
                <a:t>toàn</a:t>
              </a:r>
              <a:r>
                <a:rPr lang="en-US" dirty="0">
                  <a:solidFill>
                    <a:srgbClr val="000000"/>
                  </a:solidFill>
                  <a:latin typeface="Times New Roman" panose="02020603050405020304" pitchFamily="18" charset="0"/>
                  <a:cs typeface="Times New Roman" panose="02020603050405020304" pitchFamily="18" charset="0"/>
                </a:rPr>
                <a:t> </a:t>
              </a:r>
              <a:r>
                <a:rPr lang="en-US" dirty="0" err="1">
                  <a:solidFill>
                    <a:srgbClr val="000000"/>
                  </a:solidFill>
                  <a:latin typeface="Times New Roman" panose="02020603050405020304" pitchFamily="18" charset="0"/>
                  <a:cs typeface="Times New Roman" panose="02020603050405020304" pitchFamily="18" charset="0"/>
                </a:rPr>
                <a:t>cầu</a:t>
              </a:r>
              <a:endParaRPr lang="en-US" dirty="0">
                <a:solidFill>
                  <a:srgbClr val="000000"/>
                </a:solidFill>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DAFBC3E8-C4B7-41A3-8BB9-74AED6741F40}"/>
                </a:ext>
              </a:extLst>
            </p:cNvPr>
            <p:cNvSpPr/>
            <p:nvPr/>
          </p:nvSpPr>
          <p:spPr>
            <a:xfrm>
              <a:off x="1600559" y="4122876"/>
              <a:ext cx="1828703" cy="5329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imes New Roman" panose="02020603050405020304" pitchFamily="18" charset="0"/>
                  <a:cs typeface="Times New Roman" panose="02020603050405020304" pitchFamily="18" charset="0"/>
                </a:rPr>
                <a:t>R&amp;D </a:t>
              </a:r>
              <a:r>
                <a:rPr lang="en-US" dirty="0" err="1">
                  <a:solidFill>
                    <a:srgbClr val="000000"/>
                  </a:solidFill>
                  <a:latin typeface="Times New Roman" panose="02020603050405020304" pitchFamily="18" charset="0"/>
                  <a:cs typeface="Times New Roman" panose="02020603050405020304" pitchFamily="18" charset="0"/>
                </a:rPr>
                <a:t>địa</a:t>
              </a:r>
              <a:r>
                <a:rPr lang="en-US" dirty="0">
                  <a:solidFill>
                    <a:srgbClr val="000000"/>
                  </a:solidFill>
                  <a:latin typeface="Times New Roman" panose="02020603050405020304" pitchFamily="18" charset="0"/>
                  <a:cs typeface="Times New Roman" panose="02020603050405020304" pitchFamily="18" charset="0"/>
                </a:rPr>
                <a:t> </a:t>
              </a:r>
              <a:r>
                <a:rPr lang="en-US" dirty="0" err="1">
                  <a:solidFill>
                    <a:srgbClr val="000000"/>
                  </a:solidFill>
                  <a:latin typeface="Times New Roman" panose="02020603050405020304" pitchFamily="18" charset="0"/>
                  <a:cs typeface="Times New Roman" panose="02020603050405020304" pitchFamily="18" charset="0"/>
                </a:rPr>
                <a:t>phương</a:t>
              </a:r>
              <a:endParaRPr lang="en-US" dirty="0">
                <a:solidFill>
                  <a:srgbClr val="000000"/>
                </a:solidFill>
                <a:latin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2AD7DBB9-C8EC-4355-89CD-9F866A389189}"/>
                </a:ext>
              </a:extLst>
            </p:cNvPr>
            <p:cNvSpPr/>
            <p:nvPr/>
          </p:nvSpPr>
          <p:spPr>
            <a:xfrm>
              <a:off x="4572201" y="4281280"/>
              <a:ext cx="1797688" cy="534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err="1">
                  <a:solidFill>
                    <a:srgbClr val="000000"/>
                  </a:solidFill>
                  <a:latin typeface="Times New Roman" panose="02020603050405020304" pitchFamily="18" charset="0"/>
                  <a:cs typeface="Times New Roman" panose="02020603050405020304" pitchFamily="18" charset="0"/>
                </a:rPr>
                <a:t>Sản</a:t>
              </a:r>
              <a:r>
                <a:rPr lang="en-US" sz="1600" dirty="0">
                  <a:solidFill>
                    <a:srgbClr val="000000"/>
                  </a:solidFill>
                  <a:latin typeface="Times New Roman" panose="02020603050405020304" pitchFamily="18" charset="0"/>
                  <a:cs typeface="Times New Roman" panose="02020603050405020304" pitchFamily="18" charset="0"/>
                </a:rPr>
                <a:t> </a:t>
              </a:r>
              <a:r>
                <a:rPr lang="en-US" sz="1600" dirty="0" err="1">
                  <a:solidFill>
                    <a:srgbClr val="000000"/>
                  </a:solidFill>
                  <a:latin typeface="Times New Roman" panose="02020603050405020304" pitchFamily="18" charset="0"/>
                  <a:cs typeface="Times New Roman" panose="02020603050405020304" pitchFamily="18" charset="0"/>
                </a:rPr>
                <a:t>xuất</a:t>
              </a:r>
              <a:r>
                <a:rPr lang="en-US" sz="1600" dirty="0">
                  <a:solidFill>
                    <a:srgbClr val="000000"/>
                  </a:solidFill>
                  <a:latin typeface="Times New Roman" panose="02020603050405020304" pitchFamily="18" charset="0"/>
                  <a:cs typeface="Times New Roman" panose="02020603050405020304" pitchFamily="18" charset="0"/>
                </a:rPr>
                <a:t> </a:t>
              </a:r>
              <a:r>
                <a:rPr lang="en-US" sz="1600" dirty="0" err="1">
                  <a:solidFill>
                    <a:srgbClr val="000000"/>
                  </a:solidFill>
                  <a:latin typeface="Times New Roman" panose="02020603050405020304" pitchFamily="18" charset="0"/>
                  <a:cs typeface="Times New Roman" panose="02020603050405020304" pitchFamily="18" charset="0"/>
                </a:rPr>
                <a:t>địa</a:t>
              </a:r>
              <a:r>
                <a:rPr lang="en-US" sz="1600" dirty="0">
                  <a:solidFill>
                    <a:srgbClr val="000000"/>
                  </a:solidFill>
                  <a:latin typeface="Times New Roman" panose="02020603050405020304" pitchFamily="18" charset="0"/>
                  <a:cs typeface="Times New Roman" panose="02020603050405020304" pitchFamily="18" charset="0"/>
                </a:rPr>
                <a:t> </a:t>
              </a:r>
              <a:r>
                <a:rPr lang="en-US" sz="1600" dirty="0" err="1">
                  <a:solidFill>
                    <a:srgbClr val="000000"/>
                  </a:solidFill>
                  <a:latin typeface="Times New Roman" panose="02020603050405020304" pitchFamily="18" charset="0"/>
                  <a:cs typeface="Times New Roman" panose="02020603050405020304" pitchFamily="18" charset="0"/>
                </a:rPr>
                <a:t>phương</a:t>
              </a:r>
              <a:endParaRPr lang="en-US" sz="1600" dirty="0">
                <a:solidFill>
                  <a:srgbClr val="000000"/>
                </a:solidFill>
                <a:latin typeface="Times New Roman" panose="02020603050405020304" pitchFamily="18" charset="0"/>
                <a:cs typeface="Times New Roman" panose="02020603050405020304" pitchFamily="18" charset="0"/>
              </a:endParaRPr>
            </a:p>
          </p:txBody>
        </p:sp>
        <p:sp>
          <p:nvSpPr>
            <p:cNvPr id="11" name="Rectangle 10">
              <a:extLst>
                <a:ext uri="{FF2B5EF4-FFF2-40B4-BE49-F238E27FC236}">
                  <a16:creationId xmlns:a16="http://schemas.microsoft.com/office/drawing/2014/main" id="{444738F5-3DA8-42AA-98F2-02B953C5FAA2}"/>
                </a:ext>
              </a:extLst>
            </p:cNvPr>
            <p:cNvSpPr/>
            <p:nvPr/>
          </p:nvSpPr>
          <p:spPr>
            <a:xfrm>
              <a:off x="1600559" y="5265254"/>
              <a:ext cx="1828703" cy="534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000000"/>
                  </a:solidFill>
                  <a:latin typeface="Times New Roman" panose="02020603050405020304" pitchFamily="18" charset="0"/>
                  <a:cs typeface="Times New Roman" panose="02020603050405020304" pitchFamily="18" charset="0"/>
                </a:rPr>
                <a:t>R&amp;D </a:t>
              </a:r>
              <a:r>
                <a:rPr lang="en-US" dirty="0" err="1">
                  <a:solidFill>
                    <a:srgbClr val="000000"/>
                  </a:solidFill>
                  <a:latin typeface="Times New Roman" panose="02020603050405020304" pitchFamily="18" charset="0"/>
                  <a:cs typeface="Times New Roman" panose="02020603050405020304" pitchFamily="18" charset="0"/>
                </a:rPr>
                <a:t>địa</a:t>
              </a:r>
              <a:r>
                <a:rPr lang="en-US" dirty="0">
                  <a:solidFill>
                    <a:srgbClr val="000000"/>
                  </a:solidFill>
                  <a:latin typeface="Times New Roman" panose="02020603050405020304" pitchFamily="18" charset="0"/>
                  <a:cs typeface="Times New Roman" panose="02020603050405020304" pitchFamily="18" charset="0"/>
                </a:rPr>
                <a:t> </a:t>
              </a:r>
              <a:r>
                <a:rPr lang="en-US" dirty="0" err="1">
                  <a:solidFill>
                    <a:srgbClr val="000000"/>
                  </a:solidFill>
                  <a:latin typeface="Times New Roman" panose="02020603050405020304" pitchFamily="18" charset="0"/>
                  <a:cs typeface="Times New Roman" panose="02020603050405020304" pitchFamily="18" charset="0"/>
                </a:rPr>
                <a:t>phương</a:t>
              </a:r>
              <a:endParaRPr lang="en-US" dirty="0">
                <a:solidFill>
                  <a:srgbClr val="000000"/>
                </a:solidFill>
                <a:latin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a16="http://schemas.microsoft.com/office/drawing/2014/main" id="{08956E0B-5804-49E3-B0C2-6FDB1224E129}"/>
                </a:ext>
              </a:extLst>
            </p:cNvPr>
            <p:cNvSpPr/>
            <p:nvPr/>
          </p:nvSpPr>
          <p:spPr>
            <a:xfrm>
              <a:off x="4583314" y="5354707"/>
              <a:ext cx="1786574" cy="5329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err="1">
                  <a:solidFill>
                    <a:srgbClr val="000000"/>
                  </a:solidFill>
                  <a:latin typeface="Times New Roman" panose="02020603050405020304" pitchFamily="18" charset="0"/>
                  <a:cs typeface="Times New Roman" panose="02020603050405020304" pitchFamily="18" charset="0"/>
                </a:rPr>
                <a:t>Sản</a:t>
              </a:r>
              <a:r>
                <a:rPr lang="en-US" sz="1600" dirty="0">
                  <a:solidFill>
                    <a:srgbClr val="000000"/>
                  </a:solidFill>
                  <a:latin typeface="Times New Roman" panose="02020603050405020304" pitchFamily="18" charset="0"/>
                  <a:cs typeface="Times New Roman" panose="02020603050405020304" pitchFamily="18" charset="0"/>
                </a:rPr>
                <a:t> </a:t>
              </a:r>
              <a:r>
                <a:rPr lang="en-US" sz="1600" dirty="0" err="1">
                  <a:solidFill>
                    <a:srgbClr val="000000"/>
                  </a:solidFill>
                  <a:latin typeface="Times New Roman" panose="02020603050405020304" pitchFamily="18" charset="0"/>
                  <a:cs typeface="Times New Roman" panose="02020603050405020304" pitchFamily="18" charset="0"/>
                </a:rPr>
                <a:t>xuất</a:t>
              </a:r>
              <a:r>
                <a:rPr lang="en-US" sz="1600" dirty="0">
                  <a:solidFill>
                    <a:srgbClr val="000000"/>
                  </a:solidFill>
                  <a:latin typeface="Times New Roman" panose="02020603050405020304" pitchFamily="18" charset="0"/>
                  <a:cs typeface="Times New Roman" panose="02020603050405020304" pitchFamily="18" charset="0"/>
                </a:rPr>
                <a:t> </a:t>
              </a:r>
              <a:r>
                <a:rPr lang="en-US" sz="1600" dirty="0" err="1">
                  <a:solidFill>
                    <a:srgbClr val="000000"/>
                  </a:solidFill>
                  <a:latin typeface="Times New Roman" panose="02020603050405020304" pitchFamily="18" charset="0"/>
                  <a:cs typeface="Times New Roman" panose="02020603050405020304" pitchFamily="18" charset="0"/>
                </a:rPr>
                <a:t>địa</a:t>
              </a:r>
              <a:r>
                <a:rPr lang="en-US" sz="1600" dirty="0">
                  <a:solidFill>
                    <a:srgbClr val="000000"/>
                  </a:solidFill>
                  <a:latin typeface="Times New Roman" panose="02020603050405020304" pitchFamily="18" charset="0"/>
                  <a:cs typeface="Times New Roman" panose="02020603050405020304" pitchFamily="18" charset="0"/>
                </a:rPr>
                <a:t> </a:t>
              </a:r>
              <a:r>
                <a:rPr lang="en-US" sz="1600" dirty="0" err="1">
                  <a:solidFill>
                    <a:srgbClr val="000000"/>
                  </a:solidFill>
                  <a:latin typeface="Times New Roman" panose="02020603050405020304" pitchFamily="18" charset="0"/>
                  <a:cs typeface="Times New Roman" panose="02020603050405020304" pitchFamily="18" charset="0"/>
                </a:rPr>
                <a:t>phương</a:t>
              </a:r>
              <a:endParaRPr lang="en-US" sz="1600" dirty="0">
                <a:solidFill>
                  <a:srgbClr val="000000"/>
                </a:solidFill>
                <a:latin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675B15B3-11DA-4E79-A4B5-916E871B0E0D}"/>
                </a:ext>
              </a:extLst>
            </p:cNvPr>
            <p:cNvSpPr/>
            <p:nvPr/>
          </p:nvSpPr>
          <p:spPr>
            <a:xfrm>
              <a:off x="6972375" y="4223510"/>
              <a:ext cx="1409625" cy="5329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rgbClr val="000000"/>
                  </a:solidFill>
                  <a:latin typeface="Times New Roman" panose="02020603050405020304" pitchFamily="18" charset="0"/>
                  <a:cs typeface="Times New Roman" panose="02020603050405020304" pitchFamily="18" charset="0"/>
                </a:rPr>
                <a:t>MKT </a:t>
              </a:r>
              <a:r>
                <a:rPr lang="en-US" sz="1600" dirty="0" err="1">
                  <a:solidFill>
                    <a:srgbClr val="000000"/>
                  </a:solidFill>
                  <a:latin typeface="Times New Roman" panose="02020603050405020304" pitchFamily="18" charset="0"/>
                  <a:cs typeface="Times New Roman" panose="02020603050405020304" pitchFamily="18" charset="0"/>
                </a:rPr>
                <a:t>địa</a:t>
              </a:r>
              <a:r>
                <a:rPr lang="en-US" sz="1600" dirty="0">
                  <a:solidFill>
                    <a:srgbClr val="000000"/>
                  </a:solidFill>
                  <a:latin typeface="Times New Roman" panose="02020603050405020304" pitchFamily="18" charset="0"/>
                  <a:cs typeface="Times New Roman" panose="02020603050405020304" pitchFamily="18" charset="0"/>
                </a:rPr>
                <a:t> </a:t>
              </a:r>
              <a:r>
                <a:rPr lang="en-US" sz="1600" dirty="0" err="1">
                  <a:solidFill>
                    <a:srgbClr val="000000"/>
                  </a:solidFill>
                  <a:latin typeface="Times New Roman" panose="02020603050405020304" pitchFamily="18" charset="0"/>
                  <a:cs typeface="Times New Roman" panose="02020603050405020304" pitchFamily="18" charset="0"/>
                </a:rPr>
                <a:t>phương</a:t>
              </a:r>
              <a:endParaRPr lang="en-US" sz="1600" dirty="0">
                <a:solidFill>
                  <a:srgbClr val="000000"/>
                </a:solidFill>
                <a:latin typeface="Times New Roman" panose="02020603050405020304" pitchFamily="18" charset="0"/>
                <a:cs typeface="Times New Roman" panose="02020603050405020304" pitchFamily="18" charset="0"/>
              </a:endParaRPr>
            </a:p>
          </p:txBody>
        </p:sp>
        <p:sp>
          <p:nvSpPr>
            <p:cNvPr id="14" name="Rectangle 13">
              <a:extLst>
                <a:ext uri="{FF2B5EF4-FFF2-40B4-BE49-F238E27FC236}">
                  <a16:creationId xmlns:a16="http://schemas.microsoft.com/office/drawing/2014/main" id="{0DD45569-7BFE-4161-B997-1DE785A10952}"/>
                </a:ext>
              </a:extLst>
            </p:cNvPr>
            <p:cNvSpPr/>
            <p:nvPr/>
          </p:nvSpPr>
          <p:spPr>
            <a:xfrm>
              <a:off x="6972375" y="5410614"/>
              <a:ext cx="1409625" cy="5329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rgbClr val="000000"/>
                  </a:solidFill>
                  <a:latin typeface="Times New Roman" panose="02020603050405020304" pitchFamily="18" charset="0"/>
                  <a:cs typeface="Times New Roman" panose="02020603050405020304" pitchFamily="18" charset="0"/>
                </a:rPr>
                <a:t>MKT </a:t>
              </a:r>
              <a:r>
                <a:rPr lang="en-US" sz="1600" dirty="0" err="1">
                  <a:solidFill>
                    <a:srgbClr val="000000"/>
                  </a:solidFill>
                  <a:latin typeface="Times New Roman" panose="02020603050405020304" pitchFamily="18" charset="0"/>
                  <a:cs typeface="Times New Roman" panose="02020603050405020304" pitchFamily="18" charset="0"/>
                </a:rPr>
                <a:t>địa</a:t>
              </a:r>
              <a:r>
                <a:rPr lang="en-US" sz="1600" dirty="0">
                  <a:solidFill>
                    <a:srgbClr val="000000"/>
                  </a:solidFill>
                  <a:latin typeface="Times New Roman" panose="02020603050405020304" pitchFamily="18" charset="0"/>
                  <a:cs typeface="Times New Roman" panose="02020603050405020304" pitchFamily="18" charset="0"/>
                </a:rPr>
                <a:t> </a:t>
              </a:r>
              <a:r>
                <a:rPr lang="en-US" sz="1600" dirty="0" err="1">
                  <a:solidFill>
                    <a:srgbClr val="000000"/>
                  </a:solidFill>
                  <a:latin typeface="Times New Roman" panose="02020603050405020304" pitchFamily="18" charset="0"/>
                  <a:cs typeface="Times New Roman" panose="02020603050405020304" pitchFamily="18" charset="0"/>
                </a:rPr>
                <a:t>phương</a:t>
              </a:r>
              <a:endParaRPr lang="en-US" sz="1600" dirty="0">
                <a:solidFill>
                  <a:srgbClr val="000000"/>
                </a:solidFill>
                <a:latin typeface="Times New Roman" panose="02020603050405020304" pitchFamily="18" charset="0"/>
                <a:cs typeface="Times New Roman" panose="02020603050405020304" pitchFamily="18" charset="0"/>
              </a:endParaRPr>
            </a:p>
          </p:txBody>
        </p:sp>
        <p:cxnSp>
          <p:nvCxnSpPr>
            <p:cNvPr id="15" name="Straight Connector 14">
              <a:extLst>
                <a:ext uri="{FF2B5EF4-FFF2-40B4-BE49-F238E27FC236}">
                  <a16:creationId xmlns:a16="http://schemas.microsoft.com/office/drawing/2014/main" id="{590EF0FB-59DD-4556-A32D-78D4F43AF77A}"/>
                </a:ext>
              </a:extLst>
            </p:cNvPr>
            <p:cNvCxnSpPr>
              <a:endCxn id="7" idx="0"/>
            </p:cNvCxnSpPr>
            <p:nvPr/>
          </p:nvCxnSpPr>
          <p:spPr>
            <a:xfrm>
              <a:off x="4762692" y="2514600"/>
              <a:ext cx="0" cy="456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CAB8981-7535-472D-84DA-B19CBDFA30F0}"/>
                </a:ext>
              </a:extLst>
            </p:cNvPr>
            <p:cNvCxnSpPr/>
            <p:nvPr/>
          </p:nvCxnSpPr>
          <p:spPr>
            <a:xfrm>
              <a:off x="1943441" y="2743822"/>
              <a:ext cx="533371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2A77A97-38AA-4425-BDEE-1535EE286499}"/>
                </a:ext>
              </a:extLst>
            </p:cNvPr>
            <p:cNvCxnSpPr>
              <a:endCxn id="6" idx="0"/>
            </p:cNvCxnSpPr>
            <p:nvPr/>
          </p:nvCxnSpPr>
          <p:spPr>
            <a:xfrm>
              <a:off x="1949791" y="2805320"/>
              <a:ext cx="0" cy="2273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462CCCA-1ADC-4518-8F55-EB86CA43D8FE}"/>
                </a:ext>
              </a:extLst>
            </p:cNvPr>
            <p:cNvCxnSpPr>
              <a:cxnSpLocks/>
              <a:endCxn id="8" idx="0"/>
            </p:cNvCxnSpPr>
            <p:nvPr/>
          </p:nvCxnSpPr>
          <p:spPr>
            <a:xfrm>
              <a:off x="7277158" y="2743822"/>
              <a:ext cx="76196" cy="2273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FB6A20-481A-491B-857D-2459B62B03A4}"/>
                </a:ext>
              </a:extLst>
            </p:cNvPr>
            <p:cNvCxnSpPr/>
            <p:nvPr/>
          </p:nvCxnSpPr>
          <p:spPr>
            <a:xfrm>
              <a:off x="6629493" y="3656979"/>
              <a:ext cx="0" cy="2020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F2AC388-81E9-4C3C-A9AC-CD00EB71B90E}"/>
                </a:ext>
              </a:extLst>
            </p:cNvPr>
            <p:cNvCxnSpPr>
              <a:endCxn id="13" idx="1"/>
            </p:cNvCxnSpPr>
            <p:nvPr/>
          </p:nvCxnSpPr>
          <p:spPr>
            <a:xfrm>
              <a:off x="6629493" y="4490002"/>
              <a:ext cx="3428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E54E60D-C499-48A8-A713-3A3E44DD6E92}"/>
                </a:ext>
              </a:extLst>
            </p:cNvPr>
            <p:cNvCxnSpPr/>
            <p:nvPr/>
          </p:nvCxnSpPr>
          <p:spPr>
            <a:xfrm>
              <a:off x="6659654" y="5677108"/>
              <a:ext cx="3428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142C41B-2290-461E-8C3C-22FDBA1464BC}"/>
                </a:ext>
              </a:extLst>
            </p:cNvPr>
            <p:cNvCxnSpPr/>
            <p:nvPr/>
          </p:nvCxnSpPr>
          <p:spPr>
            <a:xfrm>
              <a:off x="4191222" y="3656979"/>
              <a:ext cx="0" cy="2020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A254B76-1B3B-4DA5-98E0-0BF90D68BF8D}"/>
                </a:ext>
              </a:extLst>
            </p:cNvPr>
            <p:cNvCxnSpPr/>
            <p:nvPr/>
          </p:nvCxnSpPr>
          <p:spPr>
            <a:xfrm>
              <a:off x="1295775" y="3718477"/>
              <a:ext cx="0" cy="2020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384AF25-DB63-4DDF-BE30-2240F132639A}"/>
                </a:ext>
              </a:extLst>
            </p:cNvPr>
            <p:cNvCxnSpPr/>
            <p:nvPr/>
          </p:nvCxnSpPr>
          <p:spPr>
            <a:xfrm>
              <a:off x="4191222" y="4490002"/>
              <a:ext cx="3428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70BE571-C606-4722-B0A4-91405B2CD351}"/>
                </a:ext>
              </a:extLst>
            </p:cNvPr>
            <p:cNvCxnSpPr/>
            <p:nvPr/>
          </p:nvCxnSpPr>
          <p:spPr>
            <a:xfrm>
              <a:off x="4191222" y="5677108"/>
              <a:ext cx="3428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EF25BAA-CD94-4F76-8406-2FDE234F4C85}"/>
                </a:ext>
              </a:extLst>
            </p:cNvPr>
            <p:cNvCxnSpPr/>
            <p:nvPr/>
          </p:nvCxnSpPr>
          <p:spPr>
            <a:xfrm>
              <a:off x="1257677" y="4547774"/>
              <a:ext cx="3428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B764143-664D-4CE0-AB92-818439C7F37D}"/>
                </a:ext>
              </a:extLst>
            </p:cNvPr>
            <p:cNvCxnSpPr/>
            <p:nvPr/>
          </p:nvCxnSpPr>
          <p:spPr>
            <a:xfrm>
              <a:off x="1279901" y="5768423"/>
              <a:ext cx="342882"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30" name="Slide Number Placeholder 29">
            <a:extLst>
              <a:ext uri="{FF2B5EF4-FFF2-40B4-BE49-F238E27FC236}">
                <a16:creationId xmlns:a16="http://schemas.microsoft.com/office/drawing/2014/main" id="{6F3E21F1-B404-4B08-BBCA-4DCAAFE41A37}"/>
              </a:ext>
            </a:extLst>
          </p:cNvPr>
          <p:cNvSpPr>
            <a:spLocks noGrp="1"/>
          </p:cNvSpPr>
          <p:nvPr>
            <p:ph type="sldNum" sz="quarter" idx="12"/>
          </p:nvPr>
        </p:nvSpPr>
        <p:spPr>
          <a:xfrm>
            <a:off x="10333038" y="6272214"/>
            <a:ext cx="5207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rtl="0" eaLnBrk="0" fontAlgn="base" hangingPunct="0">
              <a:spcBef>
                <a:spcPct val="0"/>
              </a:spcBef>
              <a:spcAft>
                <a:spcPct val="0"/>
              </a:spcAft>
              <a:defRPr sz="1100" b="1" kern="1200">
                <a:solidFill>
                  <a:srgbClr val="FFFFFF"/>
                </a:solidFill>
                <a:latin typeface="Rockwell" panose="02060603020205020403" pitchFamily="18"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eaLnBrk="1" hangingPunct="1">
              <a:defRPr/>
            </a:pPr>
            <a:fld id="{DFEE2A6C-FD3C-4F55-ADD0-F78E951542A6}" type="slidenum">
              <a:rPr lang="en-US" altLang="en-US" smtClean="0"/>
              <a:pPr eaLnBrk="1" hangingPunct="1">
                <a:defRPr/>
              </a:pPr>
              <a:t>86</a:t>
            </a:fld>
            <a:endParaRPr lang="en-US" altLang="en-US">
              <a:solidFill>
                <a:srgbClr val="FFFFFF"/>
              </a:solidFill>
              <a:latin typeface="Franklin Gothic Book" panose="020B0503020102020204" pitchFamily="34" charset="0"/>
            </a:endParaRPr>
          </a:p>
        </p:txBody>
      </p:sp>
      <p:sp>
        <p:nvSpPr>
          <p:cNvPr id="31" name="Rectangle 3">
            <a:extLst>
              <a:ext uri="{FF2B5EF4-FFF2-40B4-BE49-F238E27FC236}">
                <a16:creationId xmlns:a16="http://schemas.microsoft.com/office/drawing/2014/main" id="{1713E98D-262D-44E5-B249-2F642E99693E}"/>
              </a:ext>
            </a:extLst>
          </p:cNvPr>
          <p:cNvSpPr>
            <a:spLocks noChangeArrowheads="1"/>
          </p:cNvSpPr>
          <p:nvPr/>
        </p:nvSpPr>
        <p:spPr bwMode="auto">
          <a:xfrm>
            <a:off x="3405856" y="624659"/>
            <a:ext cx="6696075"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5.2.4. </a:t>
            </a:r>
            <a:r>
              <a:rPr lang="en-US" altLang="en-US" sz="2400" b="1" dirty="0" err="1">
                <a:latin typeface="Times New Roman" panose="02020603050405020304" pitchFamily="18" charset="0"/>
                <a:cs typeface="Times New Roman" panose="02020603050405020304" pitchFamily="18" charset="0"/>
              </a:rPr>
              <a:t>Tổ</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chức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29" name="Slide Number Placeholder 3">
            <a:extLst>
              <a:ext uri="{FF2B5EF4-FFF2-40B4-BE49-F238E27FC236}">
                <a16:creationId xmlns:a16="http://schemas.microsoft.com/office/drawing/2014/main" id="{DF0A36DD-BE18-4568-B6B9-00B90972A2A4}"/>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86</a:t>
            </a:fld>
            <a:endParaRPr lang="en-US" altLang="en-US" sz="1200" dirty="0"/>
          </a:p>
        </p:txBody>
      </p:sp>
    </p:spTree>
    <p:extLst>
      <p:ext uri="{BB962C8B-B14F-4D97-AF65-F5344CB8AC3E}">
        <p14:creationId xmlns:p14="http://schemas.microsoft.com/office/powerpoint/2010/main" val="98251628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D7DF3B-00F8-4D89-9395-0D4FAA6BF840}"/>
              </a:ext>
            </a:extLst>
          </p:cNvPr>
          <p:cNvSpPr>
            <a:spLocks noGrp="1"/>
          </p:cNvSpPr>
          <p:nvPr>
            <p:ph idx="4294967295"/>
          </p:nvPr>
        </p:nvSpPr>
        <p:spPr>
          <a:xfrm>
            <a:off x="1519596" y="1465168"/>
            <a:ext cx="4920534" cy="590552"/>
          </a:xfrm>
        </p:spPr>
        <p:txBody>
          <a:bodyPr>
            <a:normAutofit fontScale="92500"/>
          </a:bodyPr>
          <a:lstStyle/>
          <a:p>
            <a:pPr marL="0" indent="0" algn="just">
              <a:lnSpc>
                <a:spcPct val="150000"/>
              </a:lnSpc>
              <a:spcBef>
                <a:spcPts val="300"/>
              </a:spcBef>
              <a:spcAft>
                <a:spcPts val="300"/>
              </a:spcAft>
              <a:buNone/>
              <a:defRPr/>
            </a:pPr>
            <a:r>
              <a:rPr lang="en-US" sz="2200" b="1" i="1" dirty="0" err="1">
                <a:latin typeface="Times New Roman" panose="02020603050405020304" pitchFamily="18" charset="0"/>
                <a:cs typeface="Times New Roman" panose="02020603050405020304" pitchFamily="18" charset="0"/>
              </a:rPr>
              <a:t>Cấu</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trúc</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toàn</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cầu</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bộ</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phận</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theo</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địa</a:t>
            </a:r>
            <a:r>
              <a:rPr lang="en-US" sz="2200" b="1" i="1" dirty="0">
                <a:latin typeface="Times New Roman" panose="02020603050405020304" pitchFamily="18" charset="0"/>
                <a:cs typeface="Times New Roman" panose="02020603050405020304" pitchFamily="18" charset="0"/>
              </a:rPr>
              <a:t> </a:t>
            </a:r>
            <a:r>
              <a:rPr lang="en-US" sz="2200" b="1" i="1" dirty="0" err="1">
                <a:latin typeface="Times New Roman" panose="02020603050405020304" pitchFamily="18" charset="0"/>
                <a:cs typeface="Times New Roman" panose="02020603050405020304" pitchFamily="18" charset="0"/>
              </a:rPr>
              <a:t>lý</a:t>
            </a:r>
            <a:endParaRPr lang="en-US" sz="2200" b="1" i="1" dirty="0">
              <a:latin typeface="Times New Roman" panose="02020603050405020304" pitchFamily="18" charset="0"/>
              <a:cs typeface="Times New Roman" panose="02020603050405020304" pitchFamily="18" charset="0"/>
            </a:endParaRPr>
          </a:p>
          <a:p>
            <a:pPr algn="just">
              <a:lnSpc>
                <a:spcPct val="150000"/>
              </a:lnSpc>
              <a:spcBef>
                <a:spcPts val="300"/>
              </a:spcBef>
              <a:spcAft>
                <a:spcPts val="300"/>
              </a:spcAft>
              <a:defRPr/>
            </a:pPr>
            <a:endParaRPr lang="en-US" sz="2200" dirty="0">
              <a:latin typeface="Times New Roman" panose="02020603050405020304" pitchFamily="18" charset="0"/>
              <a:cs typeface="Times New Roman" panose="02020603050405020304" pitchFamily="18" charset="0"/>
            </a:endParaRPr>
          </a:p>
        </p:txBody>
      </p:sp>
      <p:sp>
        <p:nvSpPr>
          <p:cNvPr id="22532" name="Content Placeholder 2">
            <a:extLst>
              <a:ext uri="{FF2B5EF4-FFF2-40B4-BE49-F238E27FC236}">
                <a16:creationId xmlns:a16="http://schemas.microsoft.com/office/drawing/2014/main" id="{F3D68E97-7925-4BB0-BB3F-398AF8F9B1F2}"/>
              </a:ext>
            </a:extLst>
          </p:cNvPr>
          <p:cNvSpPr txBox="1">
            <a:spLocks/>
          </p:cNvSpPr>
          <p:nvPr/>
        </p:nvSpPr>
        <p:spPr bwMode="auto">
          <a:xfrm>
            <a:off x="1981200" y="3235231"/>
            <a:ext cx="82296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Perpetua" panose="02020502060401020303" pitchFamily="18" charset="0"/>
              </a:defRPr>
            </a:lvl1pPr>
            <a:lvl2pPr marL="742950" indent="-285750" eaLnBrk="0" hangingPunct="0">
              <a:defRPr>
                <a:solidFill>
                  <a:schemeClr val="tx1"/>
                </a:solidFill>
                <a:latin typeface="Perpetua" panose="02020502060401020303" pitchFamily="18" charset="0"/>
              </a:defRPr>
            </a:lvl2pPr>
            <a:lvl3pPr marL="1143000" indent="-228600" eaLnBrk="0" hangingPunct="0">
              <a:defRPr>
                <a:solidFill>
                  <a:schemeClr val="tx1"/>
                </a:solidFill>
                <a:latin typeface="Perpetua" panose="02020502060401020303" pitchFamily="18" charset="0"/>
              </a:defRPr>
            </a:lvl3pPr>
            <a:lvl4pPr marL="1600200" indent="-228600" eaLnBrk="0" hangingPunct="0">
              <a:defRPr>
                <a:solidFill>
                  <a:schemeClr val="tx1"/>
                </a:solidFill>
                <a:latin typeface="Perpetua" panose="02020502060401020303" pitchFamily="18" charset="0"/>
              </a:defRPr>
            </a:lvl4pPr>
            <a:lvl5pPr marL="2057400" indent="-228600" eaLnBrk="0" hangingPunct="0">
              <a:defRPr>
                <a:solidFill>
                  <a:schemeClr val="tx1"/>
                </a:solidFill>
                <a:latin typeface="Perpetua" panose="02020502060401020303" pitchFamily="18" charset="0"/>
              </a:defRPr>
            </a:lvl5pPr>
            <a:lvl6pPr marL="2514600" indent="-228600" eaLnBrk="0" fontAlgn="base" hangingPunct="0">
              <a:spcBef>
                <a:spcPct val="0"/>
              </a:spcBef>
              <a:spcAft>
                <a:spcPct val="0"/>
              </a:spcAft>
              <a:defRPr>
                <a:solidFill>
                  <a:schemeClr val="tx1"/>
                </a:solidFill>
                <a:latin typeface="Perpetua" panose="02020502060401020303" pitchFamily="18" charset="0"/>
              </a:defRPr>
            </a:lvl6pPr>
            <a:lvl7pPr marL="2971800" indent="-228600" eaLnBrk="0" fontAlgn="base" hangingPunct="0">
              <a:spcBef>
                <a:spcPct val="0"/>
              </a:spcBef>
              <a:spcAft>
                <a:spcPct val="0"/>
              </a:spcAft>
              <a:defRPr>
                <a:solidFill>
                  <a:schemeClr val="tx1"/>
                </a:solidFill>
                <a:latin typeface="Perpetua" panose="02020502060401020303" pitchFamily="18" charset="0"/>
              </a:defRPr>
            </a:lvl7pPr>
            <a:lvl8pPr marL="3429000" indent="-228600" eaLnBrk="0" fontAlgn="base" hangingPunct="0">
              <a:spcBef>
                <a:spcPct val="0"/>
              </a:spcBef>
              <a:spcAft>
                <a:spcPct val="0"/>
              </a:spcAft>
              <a:defRPr>
                <a:solidFill>
                  <a:schemeClr val="tx1"/>
                </a:solidFill>
                <a:latin typeface="Perpetua" panose="02020502060401020303" pitchFamily="18" charset="0"/>
              </a:defRPr>
            </a:lvl8pPr>
            <a:lvl9pPr marL="3886200" indent="-228600" eaLnBrk="0" fontAlgn="base" hangingPunct="0">
              <a:spcBef>
                <a:spcPct val="0"/>
              </a:spcBef>
              <a:spcAft>
                <a:spcPct val="0"/>
              </a:spcAft>
              <a:defRPr>
                <a:solidFill>
                  <a:schemeClr val="tx1"/>
                </a:solidFill>
                <a:latin typeface="Perpetua" panose="02020502060401020303" pitchFamily="18" charset="0"/>
              </a:defRPr>
            </a:lvl9pPr>
          </a:lstStyle>
          <a:p>
            <a:pPr eaLnBrk="1" hangingPunct="1">
              <a:spcBef>
                <a:spcPct val="20000"/>
              </a:spcBef>
              <a:buFont typeface="Arial" panose="020B0604020202020204" pitchFamily="34" charset="0"/>
              <a:buChar char="•"/>
            </a:pPr>
            <a:endParaRPr lang="en-US" altLang="en-US" sz="3200">
              <a:latin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36599B0E-4B7A-4948-B7E0-0DAE892351A0}"/>
              </a:ext>
            </a:extLst>
          </p:cNvPr>
          <p:cNvSpPr/>
          <p:nvPr/>
        </p:nvSpPr>
        <p:spPr>
          <a:xfrm>
            <a:off x="2362200" y="4100419"/>
            <a:ext cx="1828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solidFill>
                  <a:srgbClr val="000000"/>
                </a:solidFill>
                <a:latin typeface="Times New Roman" pitchFamily="18" charset="0"/>
                <a:cs typeface="Times New Roman" pitchFamily="18" charset="0"/>
              </a:rPr>
              <a:t>Trụ</a:t>
            </a:r>
            <a:r>
              <a:rPr lang="en-US" dirty="0">
                <a:solidFill>
                  <a:srgbClr val="000000"/>
                </a:solidFill>
                <a:latin typeface="Times New Roman" pitchFamily="18" charset="0"/>
                <a:cs typeface="Times New Roman" pitchFamily="18" charset="0"/>
              </a:rPr>
              <a:t> </a:t>
            </a:r>
            <a:r>
              <a:rPr lang="en-US" dirty="0" err="1">
                <a:solidFill>
                  <a:srgbClr val="000000"/>
                </a:solidFill>
                <a:latin typeface="Times New Roman" pitchFamily="18" charset="0"/>
                <a:cs typeface="Times New Roman" pitchFamily="18" charset="0"/>
              </a:rPr>
              <a:t>sở</a:t>
            </a:r>
            <a:r>
              <a:rPr lang="en-US" dirty="0">
                <a:solidFill>
                  <a:srgbClr val="000000"/>
                </a:solidFill>
                <a:latin typeface="Times New Roman" pitchFamily="18" charset="0"/>
                <a:cs typeface="Times New Roman" pitchFamily="18" charset="0"/>
              </a:rPr>
              <a:t> </a:t>
            </a:r>
            <a:r>
              <a:rPr lang="en-US" dirty="0" err="1">
                <a:solidFill>
                  <a:srgbClr val="000000"/>
                </a:solidFill>
                <a:latin typeface="Times New Roman" pitchFamily="18" charset="0"/>
                <a:cs typeface="Times New Roman" pitchFamily="18" charset="0"/>
              </a:rPr>
              <a:t>khu</a:t>
            </a:r>
            <a:r>
              <a:rPr lang="en-US" dirty="0">
                <a:solidFill>
                  <a:srgbClr val="000000"/>
                </a:solidFill>
                <a:latin typeface="Times New Roman" pitchFamily="18" charset="0"/>
                <a:cs typeface="Times New Roman" pitchFamily="18" charset="0"/>
              </a:rPr>
              <a:t> </a:t>
            </a:r>
            <a:r>
              <a:rPr lang="en-US" dirty="0" err="1">
                <a:solidFill>
                  <a:srgbClr val="000000"/>
                </a:solidFill>
                <a:latin typeface="Times New Roman" pitchFamily="18" charset="0"/>
                <a:cs typeface="Times New Roman" pitchFamily="18" charset="0"/>
              </a:rPr>
              <a:t>vực</a:t>
            </a:r>
            <a:endParaRPr lang="en-US" dirty="0">
              <a:solidFill>
                <a:srgbClr val="000000"/>
              </a:solidFill>
              <a:latin typeface="Times New Roman" pitchFamily="18" charset="0"/>
              <a:cs typeface="Times New Roman" pitchFamily="18" charset="0"/>
            </a:endParaRPr>
          </a:p>
        </p:txBody>
      </p:sp>
      <p:sp>
        <p:nvSpPr>
          <p:cNvPr id="7" name="Rectangle 6">
            <a:extLst>
              <a:ext uri="{FF2B5EF4-FFF2-40B4-BE49-F238E27FC236}">
                <a16:creationId xmlns:a16="http://schemas.microsoft.com/office/drawing/2014/main" id="{50149C0C-F7E3-4460-95A3-5219153159CF}"/>
              </a:ext>
            </a:extLst>
          </p:cNvPr>
          <p:cNvSpPr/>
          <p:nvPr/>
        </p:nvSpPr>
        <p:spPr>
          <a:xfrm>
            <a:off x="5146675" y="4111531"/>
            <a:ext cx="1828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solidFill>
                  <a:srgbClr val="000000"/>
                </a:solidFill>
                <a:latin typeface="Times New Roman" pitchFamily="18" charset="0"/>
                <a:cs typeface="Times New Roman" pitchFamily="18" charset="0"/>
              </a:rPr>
              <a:t>Trụ</a:t>
            </a:r>
            <a:r>
              <a:rPr lang="en-US" dirty="0">
                <a:solidFill>
                  <a:srgbClr val="000000"/>
                </a:solidFill>
                <a:latin typeface="Times New Roman" pitchFamily="18" charset="0"/>
                <a:cs typeface="Times New Roman" pitchFamily="18" charset="0"/>
              </a:rPr>
              <a:t> </a:t>
            </a:r>
            <a:r>
              <a:rPr lang="en-US" dirty="0" err="1">
                <a:solidFill>
                  <a:srgbClr val="000000"/>
                </a:solidFill>
                <a:latin typeface="Times New Roman" pitchFamily="18" charset="0"/>
                <a:cs typeface="Times New Roman" pitchFamily="18" charset="0"/>
              </a:rPr>
              <a:t>sở</a:t>
            </a:r>
            <a:r>
              <a:rPr lang="en-US" dirty="0">
                <a:solidFill>
                  <a:srgbClr val="000000"/>
                </a:solidFill>
                <a:latin typeface="Times New Roman" pitchFamily="18" charset="0"/>
                <a:cs typeface="Times New Roman" pitchFamily="18" charset="0"/>
              </a:rPr>
              <a:t> </a:t>
            </a:r>
            <a:r>
              <a:rPr lang="en-US" dirty="0" err="1">
                <a:solidFill>
                  <a:srgbClr val="000000"/>
                </a:solidFill>
                <a:latin typeface="Times New Roman" pitchFamily="18" charset="0"/>
                <a:cs typeface="Times New Roman" pitchFamily="18" charset="0"/>
              </a:rPr>
              <a:t>khu</a:t>
            </a:r>
            <a:r>
              <a:rPr lang="en-US" dirty="0">
                <a:solidFill>
                  <a:srgbClr val="000000"/>
                </a:solidFill>
                <a:latin typeface="Times New Roman" pitchFamily="18" charset="0"/>
                <a:cs typeface="Times New Roman" pitchFamily="18" charset="0"/>
              </a:rPr>
              <a:t> </a:t>
            </a:r>
            <a:r>
              <a:rPr lang="en-US" dirty="0" err="1">
                <a:solidFill>
                  <a:srgbClr val="000000"/>
                </a:solidFill>
                <a:latin typeface="Times New Roman" pitchFamily="18" charset="0"/>
                <a:cs typeface="Times New Roman" pitchFamily="18" charset="0"/>
              </a:rPr>
              <a:t>vực</a:t>
            </a:r>
            <a:endParaRPr lang="en-US" dirty="0">
              <a:solidFill>
                <a:srgbClr val="000000"/>
              </a:solidFill>
              <a:latin typeface="Times New Roman" pitchFamily="18" charset="0"/>
              <a:cs typeface="Times New Roman" pitchFamily="18" charset="0"/>
            </a:endParaRPr>
          </a:p>
        </p:txBody>
      </p:sp>
      <p:sp>
        <p:nvSpPr>
          <p:cNvPr id="8" name="Rectangle 7">
            <a:extLst>
              <a:ext uri="{FF2B5EF4-FFF2-40B4-BE49-F238E27FC236}">
                <a16:creationId xmlns:a16="http://schemas.microsoft.com/office/drawing/2014/main" id="{183F538C-E176-4399-97C8-A4EB66F80C5B}"/>
              </a:ext>
            </a:extLst>
          </p:cNvPr>
          <p:cNvSpPr/>
          <p:nvPr/>
        </p:nvSpPr>
        <p:spPr>
          <a:xfrm>
            <a:off x="7924800" y="4100419"/>
            <a:ext cx="1828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solidFill>
                  <a:srgbClr val="000000"/>
                </a:solidFill>
                <a:latin typeface="Times New Roman" pitchFamily="18" charset="0"/>
                <a:cs typeface="Times New Roman" pitchFamily="18" charset="0"/>
              </a:rPr>
              <a:t>Trụ</a:t>
            </a:r>
            <a:r>
              <a:rPr lang="en-US" dirty="0">
                <a:solidFill>
                  <a:srgbClr val="000000"/>
                </a:solidFill>
                <a:latin typeface="Times New Roman" pitchFamily="18" charset="0"/>
                <a:cs typeface="Times New Roman" pitchFamily="18" charset="0"/>
              </a:rPr>
              <a:t> </a:t>
            </a:r>
            <a:r>
              <a:rPr lang="en-US" dirty="0" err="1">
                <a:solidFill>
                  <a:srgbClr val="000000"/>
                </a:solidFill>
                <a:latin typeface="Times New Roman" pitchFamily="18" charset="0"/>
                <a:cs typeface="Times New Roman" pitchFamily="18" charset="0"/>
              </a:rPr>
              <a:t>sở</a:t>
            </a:r>
            <a:r>
              <a:rPr lang="en-US" dirty="0">
                <a:solidFill>
                  <a:srgbClr val="000000"/>
                </a:solidFill>
                <a:latin typeface="Times New Roman" pitchFamily="18" charset="0"/>
                <a:cs typeface="Times New Roman" pitchFamily="18" charset="0"/>
              </a:rPr>
              <a:t> </a:t>
            </a:r>
            <a:r>
              <a:rPr lang="en-US" dirty="0" err="1">
                <a:solidFill>
                  <a:srgbClr val="000000"/>
                </a:solidFill>
                <a:latin typeface="Times New Roman" pitchFamily="18" charset="0"/>
                <a:cs typeface="Times New Roman" pitchFamily="18" charset="0"/>
              </a:rPr>
              <a:t>khu</a:t>
            </a:r>
            <a:r>
              <a:rPr lang="en-US" dirty="0">
                <a:solidFill>
                  <a:srgbClr val="000000"/>
                </a:solidFill>
                <a:latin typeface="Times New Roman" pitchFamily="18" charset="0"/>
                <a:cs typeface="Times New Roman" pitchFamily="18" charset="0"/>
              </a:rPr>
              <a:t> </a:t>
            </a:r>
            <a:r>
              <a:rPr lang="en-US" dirty="0" err="1">
                <a:solidFill>
                  <a:srgbClr val="000000"/>
                </a:solidFill>
                <a:latin typeface="Times New Roman" pitchFamily="18" charset="0"/>
                <a:cs typeface="Times New Roman" pitchFamily="18" charset="0"/>
              </a:rPr>
              <a:t>vực</a:t>
            </a:r>
            <a:endParaRPr lang="en-US" dirty="0">
              <a:solidFill>
                <a:srgbClr val="000000"/>
              </a:solidFill>
              <a:latin typeface="Times New Roman" pitchFamily="18" charset="0"/>
              <a:cs typeface="Times New Roman" pitchFamily="18" charset="0"/>
            </a:endParaRPr>
          </a:p>
        </p:txBody>
      </p:sp>
      <p:sp>
        <p:nvSpPr>
          <p:cNvPr id="9" name="Rectangle 8">
            <a:extLst>
              <a:ext uri="{FF2B5EF4-FFF2-40B4-BE49-F238E27FC236}">
                <a16:creationId xmlns:a16="http://schemas.microsoft.com/office/drawing/2014/main" id="{F77E45E8-3951-45D4-8EE2-42E22A55D38A}"/>
              </a:ext>
            </a:extLst>
          </p:cNvPr>
          <p:cNvSpPr/>
          <p:nvPr/>
        </p:nvSpPr>
        <p:spPr>
          <a:xfrm>
            <a:off x="2362200" y="5181506"/>
            <a:ext cx="914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Times New Roman" pitchFamily="18" charset="0"/>
              <a:cs typeface="Times New Roman" pitchFamily="18" charset="0"/>
            </a:endParaRPr>
          </a:p>
        </p:txBody>
      </p:sp>
      <p:sp>
        <p:nvSpPr>
          <p:cNvPr id="10" name="Rectangle 9">
            <a:extLst>
              <a:ext uri="{FF2B5EF4-FFF2-40B4-BE49-F238E27FC236}">
                <a16:creationId xmlns:a16="http://schemas.microsoft.com/office/drawing/2014/main" id="{44EEAE44-95F2-47BA-BFF4-8993E0F6A1A5}"/>
              </a:ext>
            </a:extLst>
          </p:cNvPr>
          <p:cNvSpPr/>
          <p:nvPr/>
        </p:nvSpPr>
        <p:spPr>
          <a:xfrm>
            <a:off x="5029200" y="5181506"/>
            <a:ext cx="762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Times New Roman" pitchFamily="18" charset="0"/>
              <a:cs typeface="Times New Roman" pitchFamily="18" charset="0"/>
            </a:endParaRPr>
          </a:p>
        </p:txBody>
      </p:sp>
      <p:sp>
        <p:nvSpPr>
          <p:cNvPr id="11" name="Rectangle 10">
            <a:extLst>
              <a:ext uri="{FF2B5EF4-FFF2-40B4-BE49-F238E27FC236}">
                <a16:creationId xmlns:a16="http://schemas.microsoft.com/office/drawing/2014/main" id="{ABC51CC3-A440-4C92-9DE4-E7B86DC6AA1E}"/>
              </a:ext>
            </a:extLst>
          </p:cNvPr>
          <p:cNvSpPr/>
          <p:nvPr/>
        </p:nvSpPr>
        <p:spPr>
          <a:xfrm>
            <a:off x="3505200" y="5181506"/>
            <a:ext cx="838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Times New Roman" pitchFamily="18" charset="0"/>
              <a:cs typeface="Times New Roman" pitchFamily="18" charset="0"/>
            </a:endParaRPr>
          </a:p>
        </p:txBody>
      </p:sp>
      <p:sp>
        <p:nvSpPr>
          <p:cNvPr id="12" name="Rectangle 11">
            <a:extLst>
              <a:ext uri="{FF2B5EF4-FFF2-40B4-BE49-F238E27FC236}">
                <a16:creationId xmlns:a16="http://schemas.microsoft.com/office/drawing/2014/main" id="{A29EA01D-87FD-4E05-82B4-9F586F97773E}"/>
              </a:ext>
            </a:extLst>
          </p:cNvPr>
          <p:cNvSpPr/>
          <p:nvPr/>
        </p:nvSpPr>
        <p:spPr>
          <a:xfrm>
            <a:off x="6130927" y="5181506"/>
            <a:ext cx="879475"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Times New Roman" pitchFamily="18" charset="0"/>
              <a:cs typeface="Times New Roman" pitchFamily="18" charset="0"/>
            </a:endParaRPr>
          </a:p>
        </p:txBody>
      </p:sp>
      <p:sp>
        <p:nvSpPr>
          <p:cNvPr id="14" name="Rectangle 13">
            <a:extLst>
              <a:ext uri="{FF2B5EF4-FFF2-40B4-BE49-F238E27FC236}">
                <a16:creationId xmlns:a16="http://schemas.microsoft.com/office/drawing/2014/main" id="{2024EB82-13F4-42CF-B8FA-CAB5F849E3E4}"/>
              </a:ext>
            </a:extLst>
          </p:cNvPr>
          <p:cNvSpPr/>
          <p:nvPr/>
        </p:nvSpPr>
        <p:spPr>
          <a:xfrm>
            <a:off x="7772400" y="5181506"/>
            <a:ext cx="762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Times New Roman" pitchFamily="18" charset="0"/>
              <a:cs typeface="Times New Roman" pitchFamily="18" charset="0"/>
            </a:endParaRPr>
          </a:p>
        </p:txBody>
      </p:sp>
      <p:sp>
        <p:nvSpPr>
          <p:cNvPr id="15" name="Rectangle 14">
            <a:extLst>
              <a:ext uri="{FF2B5EF4-FFF2-40B4-BE49-F238E27FC236}">
                <a16:creationId xmlns:a16="http://schemas.microsoft.com/office/drawing/2014/main" id="{9CD75A0F-FAD5-49CE-9E68-73A273B850A5}"/>
              </a:ext>
            </a:extLst>
          </p:cNvPr>
          <p:cNvSpPr/>
          <p:nvPr/>
        </p:nvSpPr>
        <p:spPr>
          <a:xfrm>
            <a:off x="8839200" y="5181506"/>
            <a:ext cx="762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Times New Roman" pitchFamily="18" charset="0"/>
              <a:cs typeface="Times New Roman" pitchFamily="18" charset="0"/>
            </a:endParaRPr>
          </a:p>
        </p:txBody>
      </p:sp>
      <p:cxnSp>
        <p:nvCxnSpPr>
          <p:cNvPr id="21" name="Straight Connector 20">
            <a:extLst>
              <a:ext uri="{FF2B5EF4-FFF2-40B4-BE49-F238E27FC236}">
                <a16:creationId xmlns:a16="http://schemas.microsoft.com/office/drawing/2014/main" id="{C91640E5-227E-4836-89AC-9732F820BF34}"/>
              </a:ext>
            </a:extLst>
          </p:cNvPr>
          <p:cNvCxnSpPr>
            <a:endCxn id="6" idx="0"/>
          </p:cNvCxnSpPr>
          <p:nvPr/>
        </p:nvCxnSpPr>
        <p:spPr>
          <a:xfrm>
            <a:off x="3276600" y="3768631"/>
            <a:ext cx="0" cy="331788"/>
          </a:xfrm>
          <a:prstGeom prst="line">
            <a:avLst/>
          </a:prstGeom>
        </p:spPr>
        <p:style>
          <a:lnRef idx="1">
            <a:schemeClr val="accent1"/>
          </a:lnRef>
          <a:fillRef idx="0">
            <a:schemeClr val="accent1"/>
          </a:fillRef>
          <a:effectRef idx="0">
            <a:schemeClr val="accent1"/>
          </a:effectRef>
          <a:fontRef idx="minor">
            <a:schemeClr val="tx1"/>
          </a:fontRef>
        </p:style>
      </p:cxnSp>
      <p:grpSp>
        <p:nvGrpSpPr>
          <p:cNvPr id="22543" name="Group 17">
            <a:extLst>
              <a:ext uri="{FF2B5EF4-FFF2-40B4-BE49-F238E27FC236}">
                <a16:creationId xmlns:a16="http://schemas.microsoft.com/office/drawing/2014/main" id="{CD9B4C68-CA90-4D16-9AF4-74B63881D94E}"/>
              </a:ext>
            </a:extLst>
          </p:cNvPr>
          <p:cNvGrpSpPr>
            <a:grpSpLocks/>
          </p:cNvGrpSpPr>
          <p:nvPr/>
        </p:nvGrpSpPr>
        <p:grpSpPr bwMode="auto">
          <a:xfrm>
            <a:off x="3276600" y="2839150"/>
            <a:ext cx="5562600" cy="1173163"/>
            <a:chOff x="1755531" y="3162300"/>
            <a:chExt cx="5562600" cy="1173773"/>
          </a:xfrm>
        </p:grpSpPr>
        <p:sp>
          <p:nvSpPr>
            <p:cNvPr id="5" name="Rectangle 4">
              <a:extLst>
                <a:ext uri="{FF2B5EF4-FFF2-40B4-BE49-F238E27FC236}">
                  <a16:creationId xmlns:a16="http://schemas.microsoft.com/office/drawing/2014/main" id="{61D863E2-8774-4B3E-BA23-42785A61E284}"/>
                </a:ext>
              </a:extLst>
            </p:cNvPr>
            <p:cNvSpPr/>
            <p:nvPr/>
          </p:nvSpPr>
          <p:spPr>
            <a:xfrm>
              <a:off x="3628781" y="3162300"/>
              <a:ext cx="1828800" cy="6861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a:solidFill>
                    <a:srgbClr val="000000"/>
                  </a:solidFill>
                  <a:latin typeface="Times New Roman" pitchFamily="18" charset="0"/>
                  <a:cs typeface="Times New Roman" pitchFamily="18" charset="0"/>
                </a:rPr>
                <a:t>Trụ</a:t>
              </a:r>
              <a:r>
                <a:rPr lang="en-US" dirty="0">
                  <a:solidFill>
                    <a:srgbClr val="000000"/>
                  </a:solidFill>
                  <a:latin typeface="Times New Roman" pitchFamily="18" charset="0"/>
                  <a:cs typeface="Times New Roman" pitchFamily="18" charset="0"/>
                </a:rPr>
                <a:t> </a:t>
              </a:r>
              <a:r>
                <a:rPr lang="en-US" dirty="0" err="1">
                  <a:solidFill>
                    <a:srgbClr val="000000"/>
                  </a:solidFill>
                  <a:latin typeface="Times New Roman" pitchFamily="18" charset="0"/>
                  <a:cs typeface="Times New Roman" pitchFamily="18" charset="0"/>
                </a:rPr>
                <a:t>sở</a:t>
              </a:r>
              <a:r>
                <a:rPr lang="en-US" dirty="0">
                  <a:solidFill>
                    <a:srgbClr val="000000"/>
                  </a:solidFill>
                  <a:latin typeface="Times New Roman" pitchFamily="18" charset="0"/>
                  <a:cs typeface="Times New Roman" pitchFamily="18" charset="0"/>
                </a:rPr>
                <a:t> </a:t>
              </a:r>
              <a:r>
                <a:rPr lang="en-US" dirty="0" err="1">
                  <a:solidFill>
                    <a:srgbClr val="000000"/>
                  </a:solidFill>
                  <a:latin typeface="Times New Roman" pitchFamily="18" charset="0"/>
                  <a:cs typeface="Times New Roman" pitchFamily="18" charset="0"/>
                </a:rPr>
                <a:t>chính</a:t>
              </a:r>
              <a:endParaRPr lang="en-US" dirty="0">
                <a:solidFill>
                  <a:srgbClr val="000000"/>
                </a:solidFill>
                <a:latin typeface="Times New Roman" pitchFamily="18" charset="0"/>
                <a:cs typeface="Times New Roman" pitchFamily="18" charset="0"/>
              </a:endParaRPr>
            </a:p>
          </p:txBody>
        </p:sp>
        <p:cxnSp>
          <p:nvCxnSpPr>
            <p:cNvPr id="19" name="Straight Connector 18">
              <a:extLst>
                <a:ext uri="{FF2B5EF4-FFF2-40B4-BE49-F238E27FC236}">
                  <a16:creationId xmlns:a16="http://schemas.microsoft.com/office/drawing/2014/main" id="{43C8AEA2-8352-423B-8C6F-EF1E58746BEE}"/>
                </a:ext>
              </a:extLst>
            </p:cNvPr>
            <p:cNvCxnSpPr/>
            <p:nvPr/>
          </p:nvCxnSpPr>
          <p:spPr>
            <a:xfrm>
              <a:off x="1755531" y="4039056"/>
              <a:ext cx="556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3ADA4C-47B3-472D-8754-E531946042A5}"/>
                </a:ext>
              </a:extLst>
            </p:cNvPr>
            <p:cNvCxnSpPr/>
            <p:nvPr/>
          </p:nvCxnSpPr>
          <p:spPr>
            <a:xfrm>
              <a:off x="4536831" y="3848457"/>
              <a:ext cx="11113" cy="487616"/>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23" name="Straight Connector 22">
            <a:extLst>
              <a:ext uri="{FF2B5EF4-FFF2-40B4-BE49-F238E27FC236}">
                <a16:creationId xmlns:a16="http://schemas.microsoft.com/office/drawing/2014/main" id="{5B44FB81-2401-477F-B99E-32E849D50FB6}"/>
              </a:ext>
            </a:extLst>
          </p:cNvPr>
          <p:cNvCxnSpPr/>
          <p:nvPr/>
        </p:nvCxnSpPr>
        <p:spPr>
          <a:xfrm>
            <a:off x="8853488" y="3779746"/>
            <a:ext cx="0" cy="331787"/>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81602DD-E94A-46B8-9390-460CFCF0DC9D}"/>
              </a:ext>
            </a:extLst>
          </p:cNvPr>
          <p:cNvCxnSpPr/>
          <p:nvPr/>
        </p:nvCxnSpPr>
        <p:spPr>
          <a:xfrm>
            <a:off x="8153400" y="4987831"/>
            <a:ext cx="12573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DF04499D-C8DB-4643-B7C9-F1CA6B23F4FB}"/>
              </a:ext>
            </a:extLst>
          </p:cNvPr>
          <p:cNvCxnSpPr/>
          <p:nvPr/>
        </p:nvCxnSpPr>
        <p:spPr>
          <a:xfrm>
            <a:off x="5313365" y="4987831"/>
            <a:ext cx="13922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6E0FC41-B150-4765-AA2E-9FE8E34F018E}"/>
              </a:ext>
            </a:extLst>
          </p:cNvPr>
          <p:cNvCxnSpPr/>
          <p:nvPr/>
        </p:nvCxnSpPr>
        <p:spPr>
          <a:xfrm>
            <a:off x="2722563" y="4987831"/>
            <a:ext cx="12573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0A8A4F3-17DD-4F13-9FB6-E834CC242715}"/>
              </a:ext>
            </a:extLst>
          </p:cNvPr>
          <p:cNvCxnSpPr/>
          <p:nvPr/>
        </p:nvCxnSpPr>
        <p:spPr>
          <a:xfrm>
            <a:off x="6072188" y="4786219"/>
            <a:ext cx="0" cy="2016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886B059-9E1F-4E96-804F-6DF8216BA0C4}"/>
              </a:ext>
            </a:extLst>
          </p:cNvPr>
          <p:cNvCxnSpPr/>
          <p:nvPr/>
        </p:nvCxnSpPr>
        <p:spPr>
          <a:xfrm>
            <a:off x="8782050" y="4786219"/>
            <a:ext cx="0" cy="2016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6E622D0-D727-44E5-81EB-EB93A11AB7EA}"/>
              </a:ext>
            </a:extLst>
          </p:cNvPr>
          <p:cNvCxnSpPr/>
          <p:nvPr/>
        </p:nvCxnSpPr>
        <p:spPr>
          <a:xfrm>
            <a:off x="8153400" y="4987833"/>
            <a:ext cx="0" cy="201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8A264A55-D8B3-43FB-98FA-CA68D775386D}"/>
              </a:ext>
            </a:extLst>
          </p:cNvPr>
          <p:cNvCxnSpPr/>
          <p:nvPr/>
        </p:nvCxnSpPr>
        <p:spPr>
          <a:xfrm>
            <a:off x="9410700" y="4978306"/>
            <a:ext cx="0" cy="203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51256E8-1E4C-4FDE-A3D0-5E16FC9F4862}"/>
              </a:ext>
            </a:extLst>
          </p:cNvPr>
          <p:cNvCxnSpPr/>
          <p:nvPr/>
        </p:nvCxnSpPr>
        <p:spPr>
          <a:xfrm>
            <a:off x="6635750" y="4978306"/>
            <a:ext cx="0" cy="203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54E2219-5619-40C0-A1E3-B77310CEC414}"/>
              </a:ext>
            </a:extLst>
          </p:cNvPr>
          <p:cNvCxnSpPr/>
          <p:nvPr/>
        </p:nvCxnSpPr>
        <p:spPr>
          <a:xfrm>
            <a:off x="5313363" y="4992594"/>
            <a:ext cx="0" cy="201612"/>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A114D83-8A45-4EEA-B862-79F5A1EFA831}"/>
              </a:ext>
            </a:extLst>
          </p:cNvPr>
          <p:cNvCxnSpPr/>
          <p:nvPr/>
        </p:nvCxnSpPr>
        <p:spPr>
          <a:xfrm>
            <a:off x="4006850" y="5010058"/>
            <a:ext cx="0" cy="201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9C210DBB-E718-4025-8648-B78F185856A2}"/>
              </a:ext>
            </a:extLst>
          </p:cNvPr>
          <p:cNvCxnSpPr/>
          <p:nvPr/>
        </p:nvCxnSpPr>
        <p:spPr>
          <a:xfrm>
            <a:off x="3276600" y="4797333"/>
            <a:ext cx="0" cy="201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8D1432F-E2BA-4071-B114-9841404C06E7}"/>
              </a:ext>
            </a:extLst>
          </p:cNvPr>
          <p:cNvCxnSpPr/>
          <p:nvPr/>
        </p:nvCxnSpPr>
        <p:spPr>
          <a:xfrm>
            <a:off x="2722563" y="4991008"/>
            <a:ext cx="0" cy="201613"/>
          </a:xfrm>
          <a:prstGeom prst="line">
            <a:avLst/>
          </a:prstGeom>
        </p:spPr>
        <p:style>
          <a:lnRef idx="1">
            <a:schemeClr val="accent1"/>
          </a:lnRef>
          <a:fillRef idx="0">
            <a:schemeClr val="accent1"/>
          </a:fillRef>
          <a:effectRef idx="0">
            <a:schemeClr val="accent1"/>
          </a:effectRef>
          <a:fontRef idx="minor">
            <a:schemeClr val="tx1"/>
          </a:fontRef>
        </p:style>
      </p:cxnSp>
      <p:sp>
        <p:nvSpPr>
          <p:cNvPr id="22557" name="TextBox 46">
            <a:extLst>
              <a:ext uri="{FF2B5EF4-FFF2-40B4-BE49-F238E27FC236}">
                <a16:creationId xmlns:a16="http://schemas.microsoft.com/office/drawing/2014/main" id="{E24DD82A-F9B8-4651-8405-F39AF49909B2}"/>
              </a:ext>
            </a:extLst>
          </p:cNvPr>
          <p:cNvSpPr txBox="1">
            <a:spLocks noChangeArrowheads="1"/>
          </p:cNvSpPr>
          <p:nvPr/>
        </p:nvSpPr>
        <p:spPr bwMode="auto">
          <a:xfrm>
            <a:off x="2133600" y="6130831"/>
            <a:ext cx="2362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Perpetua" panose="02020502060401020303" pitchFamily="18" charset="0"/>
              </a:defRPr>
            </a:lvl1pPr>
            <a:lvl2pPr marL="742950" indent="-285750" eaLnBrk="0" hangingPunct="0">
              <a:defRPr>
                <a:solidFill>
                  <a:schemeClr val="tx1"/>
                </a:solidFill>
                <a:latin typeface="Perpetua" panose="02020502060401020303" pitchFamily="18" charset="0"/>
              </a:defRPr>
            </a:lvl2pPr>
            <a:lvl3pPr marL="1143000" indent="-228600" eaLnBrk="0" hangingPunct="0">
              <a:defRPr>
                <a:solidFill>
                  <a:schemeClr val="tx1"/>
                </a:solidFill>
                <a:latin typeface="Perpetua" panose="02020502060401020303" pitchFamily="18" charset="0"/>
              </a:defRPr>
            </a:lvl3pPr>
            <a:lvl4pPr marL="1600200" indent="-228600" eaLnBrk="0" hangingPunct="0">
              <a:defRPr>
                <a:solidFill>
                  <a:schemeClr val="tx1"/>
                </a:solidFill>
                <a:latin typeface="Perpetua" panose="02020502060401020303" pitchFamily="18" charset="0"/>
              </a:defRPr>
            </a:lvl4pPr>
            <a:lvl5pPr marL="2057400" indent="-228600" eaLnBrk="0" hangingPunct="0">
              <a:defRPr>
                <a:solidFill>
                  <a:schemeClr val="tx1"/>
                </a:solidFill>
                <a:latin typeface="Perpetua" panose="02020502060401020303" pitchFamily="18" charset="0"/>
              </a:defRPr>
            </a:lvl5pPr>
            <a:lvl6pPr marL="2514600" indent="-228600" eaLnBrk="0" fontAlgn="base" hangingPunct="0">
              <a:spcBef>
                <a:spcPct val="0"/>
              </a:spcBef>
              <a:spcAft>
                <a:spcPct val="0"/>
              </a:spcAft>
              <a:defRPr>
                <a:solidFill>
                  <a:schemeClr val="tx1"/>
                </a:solidFill>
                <a:latin typeface="Perpetua" panose="02020502060401020303" pitchFamily="18" charset="0"/>
              </a:defRPr>
            </a:lvl6pPr>
            <a:lvl7pPr marL="2971800" indent="-228600" eaLnBrk="0" fontAlgn="base" hangingPunct="0">
              <a:spcBef>
                <a:spcPct val="0"/>
              </a:spcBef>
              <a:spcAft>
                <a:spcPct val="0"/>
              </a:spcAft>
              <a:defRPr>
                <a:solidFill>
                  <a:schemeClr val="tx1"/>
                </a:solidFill>
                <a:latin typeface="Perpetua" panose="02020502060401020303" pitchFamily="18" charset="0"/>
              </a:defRPr>
            </a:lvl7pPr>
            <a:lvl8pPr marL="3429000" indent="-228600" eaLnBrk="0" fontAlgn="base" hangingPunct="0">
              <a:spcBef>
                <a:spcPct val="0"/>
              </a:spcBef>
              <a:spcAft>
                <a:spcPct val="0"/>
              </a:spcAft>
              <a:defRPr>
                <a:solidFill>
                  <a:schemeClr val="tx1"/>
                </a:solidFill>
                <a:latin typeface="Perpetua" panose="02020502060401020303" pitchFamily="18" charset="0"/>
              </a:defRPr>
            </a:lvl8pPr>
            <a:lvl9pPr marL="3886200" indent="-228600" eaLnBrk="0" fontAlgn="base" hangingPunct="0">
              <a:spcBef>
                <a:spcPct val="0"/>
              </a:spcBef>
              <a:spcAft>
                <a:spcPct val="0"/>
              </a:spcAft>
              <a:defRPr>
                <a:solidFill>
                  <a:schemeClr val="tx1"/>
                </a:solidFill>
                <a:latin typeface="Perpetua" panose="02020502060401020303" pitchFamily="18" charset="0"/>
              </a:defRPr>
            </a:lvl9pPr>
          </a:lstStyle>
          <a:p>
            <a:pPr eaLnBrk="1" hangingPunct="1"/>
            <a:r>
              <a:rPr lang="en-US" altLang="en-US">
                <a:latin typeface="Times New Roman" panose="02020603050405020304" pitchFamily="18" charset="0"/>
                <a:cs typeface="Times New Roman" panose="02020603050405020304" pitchFamily="18" charset="0"/>
              </a:rPr>
              <a:t>Chi nhánh địa phương</a:t>
            </a:r>
          </a:p>
        </p:txBody>
      </p:sp>
      <p:sp>
        <p:nvSpPr>
          <p:cNvPr id="22558" name="TextBox 47">
            <a:extLst>
              <a:ext uri="{FF2B5EF4-FFF2-40B4-BE49-F238E27FC236}">
                <a16:creationId xmlns:a16="http://schemas.microsoft.com/office/drawing/2014/main" id="{7C3911C8-7CC3-4651-B075-59EF2818DAAD}"/>
              </a:ext>
            </a:extLst>
          </p:cNvPr>
          <p:cNvSpPr txBox="1">
            <a:spLocks noChangeArrowheads="1"/>
          </p:cNvSpPr>
          <p:nvPr/>
        </p:nvSpPr>
        <p:spPr bwMode="auto">
          <a:xfrm>
            <a:off x="4879975" y="6130831"/>
            <a:ext cx="2362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Perpetua" panose="02020502060401020303" pitchFamily="18" charset="0"/>
              </a:defRPr>
            </a:lvl1pPr>
            <a:lvl2pPr marL="742950" indent="-285750" eaLnBrk="0" hangingPunct="0">
              <a:defRPr>
                <a:solidFill>
                  <a:schemeClr val="tx1"/>
                </a:solidFill>
                <a:latin typeface="Perpetua" panose="02020502060401020303" pitchFamily="18" charset="0"/>
              </a:defRPr>
            </a:lvl2pPr>
            <a:lvl3pPr marL="1143000" indent="-228600" eaLnBrk="0" hangingPunct="0">
              <a:defRPr>
                <a:solidFill>
                  <a:schemeClr val="tx1"/>
                </a:solidFill>
                <a:latin typeface="Perpetua" panose="02020502060401020303" pitchFamily="18" charset="0"/>
              </a:defRPr>
            </a:lvl3pPr>
            <a:lvl4pPr marL="1600200" indent="-228600" eaLnBrk="0" hangingPunct="0">
              <a:defRPr>
                <a:solidFill>
                  <a:schemeClr val="tx1"/>
                </a:solidFill>
                <a:latin typeface="Perpetua" panose="02020502060401020303" pitchFamily="18" charset="0"/>
              </a:defRPr>
            </a:lvl4pPr>
            <a:lvl5pPr marL="2057400" indent="-228600" eaLnBrk="0" hangingPunct="0">
              <a:defRPr>
                <a:solidFill>
                  <a:schemeClr val="tx1"/>
                </a:solidFill>
                <a:latin typeface="Perpetua" panose="02020502060401020303" pitchFamily="18" charset="0"/>
              </a:defRPr>
            </a:lvl5pPr>
            <a:lvl6pPr marL="2514600" indent="-228600" eaLnBrk="0" fontAlgn="base" hangingPunct="0">
              <a:spcBef>
                <a:spcPct val="0"/>
              </a:spcBef>
              <a:spcAft>
                <a:spcPct val="0"/>
              </a:spcAft>
              <a:defRPr>
                <a:solidFill>
                  <a:schemeClr val="tx1"/>
                </a:solidFill>
                <a:latin typeface="Perpetua" panose="02020502060401020303" pitchFamily="18" charset="0"/>
              </a:defRPr>
            </a:lvl6pPr>
            <a:lvl7pPr marL="2971800" indent="-228600" eaLnBrk="0" fontAlgn="base" hangingPunct="0">
              <a:spcBef>
                <a:spcPct val="0"/>
              </a:spcBef>
              <a:spcAft>
                <a:spcPct val="0"/>
              </a:spcAft>
              <a:defRPr>
                <a:solidFill>
                  <a:schemeClr val="tx1"/>
                </a:solidFill>
                <a:latin typeface="Perpetua" panose="02020502060401020303" pitchFamily="18" charset="0"/>
              </a:defRPr>
            </a:lvl7pPr>
            <a:lvl8pPr marL="3429000" indent="-228600" eaLnBrk="0" fontAlgn="base" hangingPunct="0">
              <a:spcBef>
                <a:spcPct val="0"/>
              </a:spcBef>
              <a:spcAft>
                <a:spcPct val="0"/>
              </a:spcAft>
              <a:defRPr>
                <a:solidFill>
                  <a:schemeClr val="tx1"/>
                </a:solidFill>
                <a:latin typeface="Perpetua" panose="02020502060401020303" pitchFamily="18" charset="0"/>
              </a:defRPr>
            </a:lvl8pPr>
            <a:lvl9pPr marL="3886200" indent="-228600" eaLnBrk="0" fontAlgn="base" hangingPunct="0">
              <a:spcBef>
                <a:spcPct val="0"/>
              </a:spcBef>
              <a:spcAft>
                <a:spcPct val="0"/>
              </a:spcAft>
              <a:defRPr>
                <a:solidFill>
                  <a:schemeClr val="tx1"/>
                </a:solidFill>
                <a:latin typeface="Perpetua" panose="02020502060401020303" pitchFamily="18" charset="0"/>
              </a:defRPr>
            </a:lvl9pPr>
          </a:lstStyle>
          <a:p>
            <a:pPr eaLnBrk="1" hangingPunct="1"/>
            <a:r>
              <a:rPr lang="en-US" altLang="en-US">
                <a:latin typeface="Times New Roman" panose="02020603050405020304" pitchFamily="18" charset="0"/>
                <a:cs typeface="Times New Roman" panose="02020603050405020304" pitchFamily="18" charset="0"/>
              </a:rPr>
              <a:t>Chi nhánh địa phương</a:t>
            </a:r>
          </a:p>
        </p:txBody>
      </p:sp>
      <p:sp>
        <p:nvSpPr>
          <p:cNvPr id="22559" name="TextBox 48">
            <a:extLst>
              <a:ext uri="{FF2B5EF4-FFF2-40B4-BE49-F238E27FC236}">
                <a16:creationId xmlns:a16="http://schemas.microsoft.com/office/drawing/2014/main" id="{76735F38-CBDA-44DA-A962-060B427A214F}"/>
              </a:ext>
            </a:extLst>
          </p:cNvPr>
          <p:cNvSpPr txBox="1">
            <a:spLocks noChangeArrowheads="1"/>
          </p:cNvSpPr>
          <p:nvPr/>
        </p:nvSpPr>
        <p:spPr bwMode="auto">
          <a:xfrm>
            <a:off x="7658100" y="6113371"/>
            <a:ext cx="2362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Perpetua" panose="02020502060401020303" pitchFamily="18" charset="0"/>
              </a:defRPr>
            </a:lvl1pPr>
            <a:lvl2pPr marL="742950" indent="-285750" eaLnBrk="0" hangingPunct="0">
              <a:defRPr>
                <a:solidFill>
                  <a:schemeClr val="tx1"/>
                </a:solidFill>
                <a:latin typeface="Perpetua" panose="02020502060401020303" pitchFamily="18" charset="0"/>
              </a:defRPr>
            </a:lvl2pPr>
            <a:lvl3pPr marL="1143000" indent="-228600" eaLnBrk="0" hangingPunct="0">
              <a:defRPr>
                <a:solidFill>
                  <a:schemeClr val="tx1"/>
                </a:solidFill>
                <a:latin typeface="Perpetua" panose="02020502060401020303" pitchFamily="18" charset="0"/>
              </a:defRPr>
            </a:lvl3pPr>
            <a:lvl4pPr marL="1600200" indent="-228600" eaLnBrk="0" hangingPunct="0">
              <a:defRPr>
                <a:solidFill>
                  <a:schemeClr val="tx1"/>
                </a:solidFill>
                <a:latin typeface="Perpetua" panose="02020502060401020303" pitchFamily="18" charset="0"/>
              </a:defRPr>
            </a:lvl4pPr>
            <a:lvl5pPr marL="2057400" indent="-228600" eaLnBrk="0" hangingPunct="0">
              <a:defRPr>
                <a:solidFill>
                  <a:schemeClr val="tx1"/>
                </a:solidFill>
                <a:latin typeface="Perpetua" panose="02020502060401020303" pitchFamily="18" charset="0"/>
              </a:defRPr>
            </a:lvl5pPr>
            <a:lvl6pPr marL="2514600" indent="-228600" eaLnBrk="0" fontAlgn="base" hangingPunct="0">
              <a:spcBef>
                <a:spcPct val="0"/>
              </a:spcBef>
              <a:spcAft>
                <a:spcPct val="0"/>
              </a:spcAft>
              <a:defRPr>
                <a:solidFill>
                  <a:schemeClr val="tx1"/>
                </a:solidFill>
                <a:latin typeface="Perpetua" panose="02020502060401020303" pitchFamily="18" charset="0"/>
              </a:defRPr>
            </a:lvl6pPr>
            <a:lvl7pPr marL="2971800" indent="-228600" eaLnBrk="0" fontAlgn="base" hangingPunct="0">
              <a:spcBef>
                <a:spcPct val="0"/>
              </a:spcBef>
              <a:spcAft>
                <a:spcPct val="0"/>
              </a:spcAft>
              <a:defRPr>
                <a:solidFill>
                  <a:schemeClr val="tx1"/>
                </a:solidFill>
                <a:latin typeface="Perpetua" panose="02020502060401020303" pitchFamily="18" charset="0"/>
              </a:defRPr>
            </a:lvl7pPr>
            <a:lvl8pPr marL="3429000" indent="-228600" eaLnBrk="0" fontAlgn="base" hangingPunct="0">
              <a:spcBef>
                <a:spcPct val="0"/>
              </a:spcBef>
              <a:spcAft>
                <a:spcPct val="0"/>
              </a:spcAft>
              <a:defRPr>
                <a:solidFill>
                  <a:schemeClr val="tx1"/>
                </a:solidFill>
                <a:latin typeface="Perpetua" panose="02020502060401020303" pitchFamily="18" charset="0"/>
              </a:defRPr>
            </a:lvl8pPr>
            <a:lvl9pPr marL="3886200" indent="-228600" eaLnBrk="0" fontAlgn="base" hangingPunct="0">
              <a:spcBef>
                <a:spcPct val="0"/>
              </a:spcBef>
              <a:spcAft>
                <a:spcPct val="0"/>
              </a:spcAft>
              <a:defRPr>
                <a:solidFill>
                  <a:schemeClr val="tx1"/>
                </a:solidFill>
                <a:latin typeface="Perpetua" panose="02020502060401020303" pitchFamily="18" charset="0"/>
              </a:defRPr>
            </a:lvl9pPr>
          </a:lstStyle>
          <a:p>
            <a:pPr eaLnBrk="1" hangingPunct="1"/>
            <a:r>
              <a:rPr lang="en-US" altLang="en-US">
                <a:latin typeface="Times New Roman" panose="02020603050405020304" pitchFamily="18" charset="0"/>
                <a:cs typeface="Times New Roman" panose="02020603050405020304" pitchFamily="18" charset="0"/>
              </a:rPr>
              <a:t>Chi nhánh địa phương</a:t>
            </a:r>
          </a:p>
        </p:txBody>
      </p:sp>
      <p:sp>
        <p:nvSpPr>
          <p:cNvPr id="38" name="Rectangle 3">
            <a:extLst>
              <a:ext uri="{FF2B5EF4-FFF2-40B4-BE49-F238E27FC236}">
                <a16:creationId xmlns:a16="http://schemas.microsoft.com/office/drawing/2014/main" id="{2C17B706-2BEC-467C-A88B-583C1260521C}"/>
              </a:ext>
            </a:extLst>
          </p:cNvPr>
          <p:cNvSpPr>
            <a:spLocks noChangeArrowheads="1"/>
          </p:cNvSpPr>
          <p:nvPr/>
        </p:nvSpPr>
        <p:spPr bwMode="auto">
          <a:xfrm>
            <a:off x="3652203" y="599551"/>
            <a:ext cx="6696075"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5.2.4. </a:t>
            </a:r>
            <a:r>
              <a:rPr lang="en-US" altLang="en-US" sz="2400" b="1" dirty="0" err="1">
                <a:latin typeface="Times New Roman" panose="02020603050405020304" pitchFamily="18" charset="0"/>
                <a:cs typeface="Times New Roman" panose="02020603050405020304" pitchFamily="18" charset="0"/>
              </a:rPr>
              <a:t>Tổ</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chức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42" name="Slide Number Placeholder 3">
            <a:extLst>
              <a:ext uri="{FF2B5EF4-FFF2-40B4-BE49-F238E27FC236}">
                <a16:creationId xmlns:a16="http://schemas.microsoft.com/office/drawing/2014/main" id="{8E6BADEC-6304-4EBC-993B-900EDB43252C}"/>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87</a:t>
            </a:fld>
            <a:endParaRPr lang="en-US" altLang="en-US" sz="1200" dirty="0"/>
          </a:p>
        </p:txBody>
      </p:sp>
    </p:spTree>
    <p:extLst>
      <p:ext uri="{BB962C8B-B14F-4D97-AF65-F5344CB8AC3E}">
        <p14:creationId xmlns:p14="http://schemas.microsoft.com/office/powerpoint/2010/main" val="271845750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a:extLst>
              <a:ext uri="{FF2B5EF4-FFF2-40B4-BE49-F238E27FC236}">
                <a16:creationId xmlns:a16="http://schemas.microsoft.com/office/drawing/2014/main" id="{8A7ED357-8360-4171-BBB3-F4800C0EBA0E}"/>
              </a:ext>
            </a:extLst>
          </p:cNvPr>
          <p:cNvSpPr>
            <a:spLocks noGrp="1"/>
          </p:cNvSpPr>
          <p:nvPr>
            <p:ph idx="4294967295"/>
          </p:nvPr>
        </p:nvSpPr>
        <p:spPr>
          <a:xfrm>
            <a:off x="1376362" y="1108209"/>
            <a:ext cx="4434610" cy="487634"/>
          </a:xfrm>
        </p:spPr>
        <p:txBody>
          <a:bodyPr>
            <a:normAutofit fontScale="92500" lnSpcReduction="20000"/>
          </a:bodyPr>
          <a:lstStyle/>
          <a:p>
            <a:pPr marL="0" indent="0">
              <a:lnSpc>
                <a:spcPct val="150000"/>
              </a:lnSpc>
              <a:spcBef>
                <a:spcPts val="300"/>
              </a:spcBef>
              <a:spcAft>
                <a:spcPts val="300"/>
              </a:spcAft>
              <a:buNone/>
            </a:pPr>
            <a:r>
              <a:rPr lang="en-US" altLang="en-US" sz="2400" b="1" i="1" dirty="0" err="1">
                <a:latin typeface="Times New Roman" panose="02020603050405020304" pitchFamily="18" charset="0"/>
                <a:cs typeface="Times New Roman" panose="02020603050405020304" pitchFamily="18" charset="0"/>
              </a:rPr>
              <a:t>Cấu</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trúc</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toàn</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cầu</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theo</a:t>
            </a:r>
            <a:r>
              <a:rPr lang="en-US" altLang="en-US" sz="2400" b="1" i="1" dirty="0">
                <a:latin typeface="Times New Roman" panose="02020603050405020304" pitchFamily="18" charset="0"/>
                <a:cs typeface="Times New Roman" panose="02020603050405020304" pitchFamily="18" charset="0"/>
              </a:rPr>
              <a:t> ma </a:t>
            </a:r>
            <a:r>
              <a:rPr lang="en-US" altLang="en-US" sz="2400" b="1" i="1" dirty="0" err="1">
                <a:latin typeface="Times New Roman" panose="02020603050405020304" pitchFamily="18" charset="0"/>
                <a:cs typeface="Times New Roman" panose="02020603050405020304" pitchFamily="18" charset="0"/>
              </a:rPr>
              <a:t>trận</a:t>
            </a:r>
            <a:r>
              <a:rPr lang="en-US" altLang="en-US" sz="2400" b="1" i="1" dirty="0">
                <a:latin typeface="Times New Roman" panose="02020603050405020304" pitchFamily="18" charset="0"/>
                <a:cs typeface="Times New Roman" panose="02020603050405020304" pitchFamily="18" charset="0"/>
              </a:rPr>
              <a:t>:</a:t>
            </a:r>
          </a:p>
        </p:txBody>
      </p:sp>
      <p:grpSp>
        <p:nvGrpSpPr>
          <p:cNvPr id="24580" name="Group 3">
            <a:extLst>
              <a:ext uri="{FF2B5EF4-FFF2-40B4-BE49-F238E27FC236}">
                <a16:creationId xmlns:a16="http://schemas.microsoft.com/office/drawing/2014/main" id="{F87BC776-AFBC-4040-988B-6253F65E4715}"/>
              </a:ext>
            </a:extLst>
          </p:cNvPr>
          <p:cNvGrpSpPr>
            <a:grpSpLocks/>
          </p:cNvGrpSpPr>
          <p:nvPr/>
        </p:nvGrpSpPr>
        <p:grpSpPr bwMode="auto">
          <a:xfrm>
            <a:off x="2003867" y="2016319"/>
            <a:ext cx="8101818" cy="4209050"/>
            <a:chOff x="1066800" y="914400"/>
            <a:chExt cx="6324600" cy="4224794"/>
          </a:xfrm>
        </p:grpSpPr>
        <p:cxnSp>
          <p:nvCxnSpPr>
            <p:cNvPr id="5" name="Straight Connector 4">
              <a:extLst>
                <a:ext uri="{FF2B5EF4-FFF2-40B4-BE49-F238E27FC236}">
                  <a16:creationId xmlns:a16="http://schemas.microsoft.com/office/drawing/2014/main" id="{6E30215B-43BC-4160-9183-23F032E2BC9A}"/>
                </a:ext>
              </a:extLst>
            </p:cNvPr>
            <p:cNvCxnSpPr/>
            <p:nvPr/>
          </p:nvCxnSpPr>
          <p:spPr>
            <a:xfrm flipV="1">
              <a:off x="3314749" y="1905554"/>
              <a:ext cx="0" cy="2283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46937816-BC66-4D62-B9E5-2FFE8D0DF7C1}"/>
                </a:ext>
              </a:extLst>
            </p:cNvPr>
            <p:cNvSpPr/>
            <p:nvPr/>
          </p:nvSpPr>
          <p:spPr>
            <a:xfrm>
              <a:off x="2666583" y="3201134"/>
              <a:ext cx="4724817" cy="837172"/>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bg1"/>
                  </a:solidFill>
                  <a:latin typeface="Times New Roman" pitchFamily="18" charset="0"/>
                  <a:cs typeface="Times New Roman" pitchFamily="18" charset="0"/>
                </a:rPr>
                <a:t>Text</a:t>
              </a:r>
            </a:p>
          </p:txBody>
        </p:sp>
        <p:cxnSp>
          <p:nvCxnSpPr>
            <p:cNvPr id="7" name="Straight Connector 6">
              <a:extLst>
                <a:ext uri="{FF2B5EF4-FFF2-40B4-BE49-F238E27FC236}">
                  <a16:creationId xmlns:a16="http://schemas.microsoft.com/office/drawing/2014/main" id="{CAE0415E-6C04-4D00-8593-F30627AD9057}"/>
                </a:ext>
              </a:extLst>
            </p:cNvPr>
            <p:cNvCxnSpPr/>
            <p:nvPr/>
          </p:nvCxnSpPr>
          <p:spPr>
            <a:xfrm flipH="1">
              <a:off x="2134209" y="3618834"/>
              <a:ext cx="32767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B082DAC5-C669-4D22-B6B3-212F201DA6DE}"/>
                </a:ext>
              </a:extLst>
            </p:cNvPr>
            <p:cNvSpPr/>
            <p:nvPr/>
          </p:nvSpPr>
          <p:spPr>
            <a:xfrm>
              <a:off x="4382158" y="914400"/>
              <a:ext cx="1294999" cy="838941"/>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err="1">
                  <a:solidFill>
                    <a:srgbClr val="000000"/>
                  </a:solidFill>
                  <a:latin typeface="Times New Roman" pitchFamily="18" charset="0"/>
                  <a:cs typeface="Times New Roman" pitchFamily="18" charset="0"/>
                </a:rPr>
                <a:t>Trụ</a:t>
              </a:r>
              <a:r>
                <a:rPr lang="en-US" sz="1600" b="1" dirty="0">
                  <a:solidFill>
                    <a:srgbClr val="000000"/>
                  </a:solidFill>
                  <a:latin typeface="Times New Roman" pitchFamily="18" charset="0"/>
                  <a:cs typeface="Times New Roman" pitchFamily="18" charset="0"/>
                </a:rPr>
                <a:t> </a:t>
              </a:r>
              <a:r>
                <a:rPr lang="en-US" sz="1600" b="1" dirty="0" err="1">
                  <a:solidFill>
                    <a:srgbClr val="000000"/>
                  </a:solidFill>
                  <a:latin typeface="Times New Roman" pitchFamily="18" charset="0"/>
                  <a:cs typeface="Times New Roman" pitchFamily="18" charset="0"/>
                </a:rPr>
                <a:t>sở</a:t>
              </a:r>
              <a:r>
                <a:rPr lang="en-US" sz="1600" b="1" dirty="0">
                  <a:solidFill>
                    <a:srgbClr val="000000"/>
                  </a:solidFill>
                  <a:latin typeface="Times New Roman" pitchFamily="18" charset="0"/>
                  <a:cs typeface="Times New Roman" pitchFamily="18" charset="0"/>
                </a:rPr>
                <a:t> </a:t>
              </a:r>
              <a:r>
                <a:rPr lang="en-US" sz="1600" b="1" dirty="0" err="1">
                  <a:solidFill>
                    <a:srgbClr val="000000"/>
                  </a:solidFill>
                  <a:latin typeface="Times New Roman" pitchFamily="18" charset="0"/>
                  <a:cs typeface="Times New Roman" pitchFamily="18" charset="0"/>
                </a:rPr>
                <a:t>chính</a:t>
              </a:r>
              <a:endParaRPr lang="en-US" sz="1600" b="1" dirty="0">
                <a:solidFill>
                  <a:srgbClr val="000000"/>
                </a:solidFill>
                <a:latin typeface="Times New Roman" pitchFamily="18" charset="0"/>
                <a:cs typeface="Times New Roman" pitchFamily="18" charset="0"/>
              </a:endParaRPr>
            </a:p>
          </p:txBody>
        </p:sp>
        <p:sp>
          <p:nvSpPr>
            <p:cNvPr id="9" name="Rectangle 8">
              <a:extLst>
                <a:ext uri="{FF2B5EF4-FFF2-40B4-BE49-F238E27FC236}">
                  <a16:creationId xmlns:a16="http://schemas.microsoft.com/office/drawing/2014/main" id="{9DBD57E3-10E2-4A8D-9913-D2A5D7F7E88A}"/>
                </a:ext>
              </a:extLst>
            </p:cNvPr>
            <p:cNvSpPr/>
            <p:nvPr/>
          </p:nvSpPr>
          <p:spPr>
            <a:xfrm>
              <a:off x="2666583" y="2086085"/>
              <a:ext cx="1372194" cy="838941"/>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rgbClr val="000000"/>
                  </a:solidFill>
                  <a:latin typeface="Times New Roman" pitchFamily="18" charset="0"/>
                  <a:cs typeface="Times New Roman" pitchFamily="18" charset="0"/>
                </a:rPr>
                <a:t>R&amp;D </a:t>
              </a:r>
              <a:r>
                <a:rPr lang="en-US" sz="1600" dirty="0" err="1">
                  <a:solidFill>
                    <a:srgbClr val="000000"/>
                  </a:solidFill>
                  <a:latin typeface="Times New Roman" pitchFamily="18" charset="0"/>
                  <a:cs typeface="Times New Roman" pitchFamily="18" charset="0"/>
                </a:rPr>
                <a:t>toàn</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cầu</a:t>
              </a:r>
              <a:endParaRPr lang="en-US" sz="1600" dirty="0">
                <a:solidFill>
                  <a:srgbClr val="000000"/>
                </a:solidFill>
                <a:latin typeface="Times New Roman" pitchFamily="18" charset="0"/>
                <a:cs typeface="Times New Roman" pitchFamily="18" charset="0"/>
              </a:endParaRPr>
            </a:p>
          </p:txBody>
        </p:sp>
        <p:sp>
          <p:nvSpPr>
            <p:cNvPr id="10" name="Rectangle 9">
              <a:extLst>
                <a:ext uri="{FF2B5EF4-FFF2-40B4-BE49-F238E27FC236}">
                  <a16:creationId xmlns:a16="http://schemas.microsoft.com/office/drawing/2014/main" id="{C71E1C96-7A17-4A7D-AAAD-8A19276E7117}"/>
                </a:ext>
              </a:extLst>
            </p:cNvPr>
            <p:cNvSpPr/>
            <p:nvPr/>
          </p:nvSpPr>
          <p:spPr>
            <a:xfrm>
              <a:off x="4267698" y="2086085"/>
              <a:ext cx="1409459" cy="838941"/>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err="1">
                  <a:solidFill>
                    <a:srgbClr val="000000"/>
                  </a:solidFill>
                  <a:latin typeface="Times New Roman" pitchFamily="18" charset="0"/>
                  <a:cs typeface="Times New Roman" pitchFamily="18" charset="0"/>
                </a:rPr>
                <a:t>Sản</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xuất</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toàn</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cầu</a:t>
              </a:r>
              <a:endParaRPr lang="en-US" sz="1600" dirty="0">
                <a:solidFill>
                  <a:srgbClr val="000000"/>
                </a:solidFill>
                <a:latin typeface="Times New Roman" pitchFamily="18" charset="0"/>
                <a:cs typeface="Times New Roman" pitchFamily="18" charset="0"/>
              </a:endParaRPr>
            </a:p>
          </p:txBody>
        </p:sp>
        <p:sp>
          <p:nvSpPr>
            <p:cNvPr id="11" name="Rectangle 10">
              <a:extLst>
                <a:ext uri="{FF2B5EF4-FFF2-40B4-BE49-F238E27FC236}">
                  <a16:creationId xmlns:a16="http://schemas.microsoft.com/office/drawing/2014/main" id="{FE93C380-10C3-463C-87A2-D2907A4CE9DB}"/>
                </a:ext>
              </a:extLst>
            </p:cNvPr>
            <p:cNvSpPr/>
            <p:nvPr/>
          </p:nvSpPr>
          <p:spPr>
            <a:xfrm>
              <a:off x="5943343" y="2086085"/>
              <a:ext cx="1448057" cy="838941"/>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rgbClr val="000000"/>
                  </a:solidFill>
                  <a:latin typeface="Times New Roman" pitchFamily="18" charset="0"/>
                  <a:cs typeface="Times New Roman" pitchFamily="18" charset="0"/>
                </a:rPr>
                <a:t>Marketing </a:t>
              </a:r>
              <a:r>
                <a:rPr lang="en-US" sz="1600" dirty="0" err="1">
                  <a:solidFill>
                    <a:srgbClr val="000000"/>
                  </a:solidFill>
                  <a:latin typeface="Times New Roman" pitchFamily="18" charset="0"/>
                  <a:cs typeface="Times New Roman" pitchFamily="18" charset="0"/>
                </a:rPr>
                <a:t>toàn</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cầu</a:t>
              </a:r>
              <a:endParaRPr lang="en-US" sz="1600" dirty="0">
                <a:solidFill>
                  <a:srgbClr val="000000"/>
                </a:solidFill>
                <a:latin typeface="Times New Roman" pitchFamily="18" charset="0"/>
                <a:cs typeface="Times New Roman" pitchFamily="18" charset="0"/>
              </a:endParaRPr>
            </a:p>
          </p:txBody>
        </p:sp>
        <p:cxnSp>
          <p:nvCxnSpPr>
            <p:cNvPr id="12" name="Straight Connector 11">
              <a:extLst>
                <a:ext uri="{FF2B5EF4-FFF2-40B4-BE49-F238E27FC236}">
                  <a16:creationId xmlns:a16="http://schemas.microsoft.com/office/drawing/2014/main" id="{1A1AF17B-DA5E-42EA-B2B8-8FEA97280122}"/>
                </a:ext>
              </a:extLst>
            </p:cNvPr>
            <p:cNvCxnSpPr/>
            <p:nvPr/>
          </p:nvCxnSpPr>
          <p:spPr>
            <a:xfrm>
              <a:off x="5018344" y="1753341"/>
              <a:ext cx="0" cy="3398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6D33361-6100-4C08-AB0D-22D235B09EB9}"/>
                </a:ext>
              </a:extLst>
            </p:cNvPr>
            <p:cNvCxnSpPr/>
            <p:nvPr/>
          </p:nvCxnSpPr>
          <p:spPr>
            <a:xfrm>
              <a:off x="6736580" y="1905554"/>
              <a:ext cx="0" cy="1769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59DF196-0D4C-49B4-8422-4BFDD789FFE0}"/>
                </a:ext>
              </a:extLst>
            </p:cNvPr>
            <p:cNvCxnSpPr/>
            <p:nvPr/>
          </p:nvCxnSpPr>
          <p:spPr>
            <a:xfrm flipH="1">
              <a:off x="3316079" y="1905554"/>
              <a:ext cx="34271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B250462C-76B1-46C6-992C-6F93A07A5D06}"/>
                </a:ext>
              </a:extLst>
            </p:cNvPr>
            <p:cNvSpPr/>
            <p:nvPr/>
          </p:nvSpPr>
          <p:spPr>
            <a:xfrm>
              <a:off x="3068525" y="3374586"/>
              <a:ext cx="806546" cy="490268"/>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rgbClr val="000000"/>
                  </a:solidFill>
                  <a:latin typeface="Times New Roman" pitchFamily="18" charset="0"/>
                  <a:cs typeface="Times New Roman" pitchFamily="18" charset="0"/>
                </a:rPr>
                <a:t>R&amp;D </a:t>
              </a:r>
              <a:r>
                <a:rPr lang="en-US" sz="1600" dirty="0" err="1">
                  <a:solidFill>
                    <a:srgbClr val="000000"/>
                  </a:solidFill>
                  <a:latin typeface="Times New Roman" pitchFamily="18" charset="0"/>
                  <a:cs typeface="Times New Roman" pitchFamily="18" charset="0"/>
                </a:rPr>
                <a:t>địa</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phương</a:t>
              </a:r>
              <a:endParaRPr lang="en-US" sz="1600" dirty="0">
                <a:solidFill>
                  <a:srgbClr val="000000"/>
                </a:solidFill>
                <a:latin typeface="Times New Roman" pitchFamily="18" charset="0"/>
                <a:cs typeface="Times New Roman" pitchFamily="18" charset="0"/>
              </a:endParaRPr>
            </a:p>
          </p:txBody>
        </p:sp>
        <p:sp>
          <p:nvSpPr>
            <p:cNvPr id="16" name="Rectangle 15">
              <a:extLst>
                <a:ext uri="{FF2B5EF4-FFF2-40B4-BE49-F238E27FC236}">
                  <a16:creationId xmlns:a16="http://schemas.microsoft.com/office/drawing/2014/main" id="{80BED655-E5D0-4C3E-A5E3-080E34348D3A}"/>
                </a:ext>
              </a:extLst>
            </p:cNvPr>
            <p:cNvSpPr/>
            <p:nvPr/>
          </p:nvSpPr>
          <p:spPr>
            <a:xfrm>
              <a:off x="4756150" y="3374586"/>
              <a:ext cx="1102014" cy="490268"/>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err="1">
                  <a:solidFill>
                    <a:srgbClr val="000000"/>
                  </a:solidFill>
                  <a:latin typeface="Times New Roman" pitchFamily="18" charset="0"/>
                  <a:cs typeface="Times New Roman" pitchFamily="18" charset="0"/>
                </a:rPr>
                <a:t>Sản</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xuất</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địa</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phương</a:t>
              </a:r>
              <a:endParaRPr lang="en-US" sz="1600" dirty="0">
                <a:solidFill>
                  <a:srgbClr val="000000"/>
                </a:solidFill>
                <a:latin typeface="Times New Roman" pitchFamily="18" charset="0"/>
                <a:cs typeface="Times New Roman" pitchFamily="18" charset="0"/>
              </a:endParaRPr>
            </a:p>
          </p:txBody>
        </p:sp>
        <p:sp>
          <p:nvSpPr>
            <p:cNvPr id="17" name="Rectangle 16">
              <a:extLst>
                <a:ext uri="{FF2B5EF4-FFF2-40B4-BE49-F238E27FC236}">
                  <a16:creationId xmlns:a16="http://schemas.microsoft.com/office/drawing/2014/main" id="{D01B6F7F-813E-46B5-8BFC-D3512FFE6B20}"/>
                </a:ext>
              </a:extLst>
            </p:cNvPr>
            <p:cNvSpPr/>
            <p:nvPr/>
          </p:nvSpPr>
          <p:spPr>
            <a:xfrm>
              <a:off x="6333308" y="3374586"/>
              <a:ext cx="982230" cy="490268"/>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rgbClr val="000000"/>
                  </a:solidFill>
                  <a:latin typeface="Times New Roman" pitchFamily="18" charset="0"/>
                  <a:cs typeface="Times New Roman" pitchFamily="18" charset="0"/>
                </a:rPr>
                <a:t>Marketing </a:t>
              </a:r>
              <a:r>
                <a:rPr lang="en-US" sz="1600" dirty="0" err="1">
                  <a:solidFill>
                    <a:srgbClr val="000000"/>
                  </a:solidFill>
                  <a:latin typeface="Times New Roman" pitchFamily="18" charset="0"/>
                  <a:cs typeface="Times New Roman" pitchFamily="18" charset="0"/>
                </a:rPr>
                <a:t>địa</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phương</a:t>
              </a:r>
              <a:r>
                <a:rPr lang="en-US" sz="1600" dirty="0">
                  <a:solidFill>
                    <a:srgbClr val="000000"/>
                  </a:solidFill>
                  <a:latin typeface="Times New Roman" pitchFamily="18" charset="0"/>
                  <a:cs typeface="Times New Roman" pitchFamily="18" charset="0"/>
                </a:rPr>
                <a:t> </a:t>
              </a:r>
            </a:p>
          </p:txBody>
        </p:sp>
        <p:sp>
          <p:nvSpPr>
            <p:cNvPr id="18" name="Rectangle 17">
              <a:extLst>
                <a:ext uri="{FF2B5EF4-FFF2-40B4-BE49-F238E27FC236}">
                  <a16:creationId xmlns:a16="http://schemas.microsoft.com/office/drawing/2014/main" id="{0BC9A14D-E778-4BE1-9896-B48B14A62A9F}"/>
                </a:ext>
              </a:extLst>
            </p:cNvPr>
            <p:cNvSpPr/>
            <p:nvPr/>
          </p:nvSpPr>
          <p:spPr>
            <a:xfrm>
              <a:off x="2666583" y="4300253"/>
              <a:ext cx="4724817" cy="838941"/>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bg1"/>
                  </a:solidFill>
                  <a:latin typeface="Times New Roman" pitchFamily="18" charset="0"/>
                  <a:cs typeface="Times New Roman" pitchFamily="18" charset="0"/>
                </a:rPr>
                <a:t>Text</a:t>
              </a:r>
            </a:p>
          </p:txBody>
        </p:sp>
        <p:cxnSp>
          <p:nvCxnSpPr>
            <p:cNvPr id="19" name="Straight Connector 18">
              <a:extLst>
                <a:ext uri="{FF2B5EF4-FFF2-40B4-BE49-F238E27FC236}">
                  <a16:creationId xmlns:a16="http://schemas.microsoft.com/office/drawing/2014/main" id="{42FA764F-E716-49B8-AF8B-4DABDCFCFCD9}"/>
                </a:ext>
              </a:extLst>
            </p:cNvPr>
            <p:cNvCxnSpPr/>
            <p:nvPr/>
          </p:nvCxnSpPr>
          <p:spPr>
            <a:xfrm flipH="1">
              <a:off x="2144857" y="4719723"/>
              <a:ext cx="44080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35315D1A-A5FF-46FA-AF85-8717C4E558EC}"/>
                </a:ext>
              </a:extLst>
            </p:cNvPr>
            <p:cNvSpPr/>
            <p:nvPr/>
          </p:nvSpPr>
          <p:spPr>
            <a:xfrm>
              <a:off x="3068525" y="4475474"/>
              <a:ext cx="806546" cy="490268"/>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rgbClr val="000000"/>
                  </a:solidFill>
                  <a:latin typeface="Times New Roman" pitchFamily="18" charset="0"/>
                  <a:cs typeface="Times New Roman" pitchFamily="18" charset="0"/>
                </a:rPr>
                <a:t>R&amp;D </a:t>
              </a:r>
              <a:r>
                <a:rPr lang="en-US" sz="1600" dirty="0" err="1">
                  <a:solidFill>
                    <a:srgbClr val="000000"/>
                  </a:solidFill>
                  <a:latin typeface="Times New Roman" pitchFamily="18" charset="0"/>
                  <a:cs typeface="Times New Roman" pitchFamily="18" charset="0"/>
                </a:rPr>
                <a:t>địa</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phương</a:t>
              </a:r>
              <a:endParaRPr lang="en-US" sz="1600" dirty="0">
                <a:solidFill>
                  <a:srgbClr val="000000"/>
                </a:solidFill>
                <a:latin typeface="Times New Roman" pitchFamily="18" charset="0"/>
                <a:cs typeface="Times New Roman" pitchFamily="18" charset="0"/>
              </a:endParaRPr>
            </a:p>
          </p:txBody>
        </p:sp>
        <p:sp>
          <p:nvSpPr>
            <p:cNvPr id="21" name="Rectangle 20">
              <a:extLst>
                <a:ext uri="{FF2B5EF4-FFF2-40B4-BE49-F238E27FC236}">
                  <a16:creationId xmlns:a16="http://schemas.microsoft.com/office/drawing/2014/main" id="{835A6F67-21CE-4AB9-85BB-4B0AD6FD9C13}"/>
                </a:ext>
              </a:extLst>
            </p:cNvPr>
            <p:cNvSpPr/>
            <p:nvPr/>
          </p:nvSpPr>
          <p:spPr>
            <a:xfrm>
              <a:off x="4756150" y="4475474"/>
              <a:ext cx="1102014" cy="490268"/>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err="1">
                  <a:solidFill>
                    <a:srgbClr val="000000"/>
                  </a:solidFill>
                  <a:latin typeface="Times New Roman" pitchFamily="18" charset="0"/>
                  <a:cs typeface="Times New Roman" pitchFamily="18" charset="0"/>
                </a:rPr>
                <a:t>Sản</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xuất</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địa</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phương</a:t>
              </a:r>
              <a:endParaRPr lang="en-US" sz="1600" dirty="0">
                <a:solidFill>
                  <a:srgbClr val="000000"/>
                </a:solidFill>
                <a:latin typeface="Times New Roman" pitchFamily="18" charset="0"/>
                <a:cs typeface="Times New Roman" pitchFamily="18" charset="0"/>
              </a:endParaRPr>
            </a:p>
          </p:txBody>
        </p:sp>
        <p:sp>
          <p:nvSpPr>
            <p:cNvPr id="22" name="Rectangle 21">
              <a:extLst>
                <a:ext uri="{FF2B5EF4-FFF2-40B4-BE49-F238E27FC236}">
                  <a16:creationId xmlns:a16="http://schemas.microsoft.com/office/drawing/2014/main" id="{07F63331-4543-4B06-B000-0D184E1962C2}"/>
                </a:ext>
              </a:extLst>
            </p:cNvPr>
            <p:cNvSpPr/>
            <p:nvPr/>
          </p:nvSpPr>
          <p:spPr>
            <a:xfrm>
              <a:off x="6333308" y="4475474"/>
              <a:ext cx="982230" cy="490268"/>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rgbClr val="000000"/>
                  </a:solidFill>
                  <a:latin typeface="Times New Roman" pitchFamily="18" charset="0"/>
                  <a:cs typeface="Times New Roman" pitchFamily="18" charset="0"/>
                </a:rPr>
                <a:t>Marketing </a:t>
              </a:r>
              <a:r>
                <a:rPr lang="en-US" sz="1600" dirty="0" err="1">
                  <a:solidFill>
                    <a:srgbClr val="000000"/>
                  </a:solidFill>
                  <a:latin typeface="Times New Roman" pitchFamily="18" charset="0"/>
                  <a:cs typeface="Times New Roman" pitchFamily="18" charset="0"/>
                </a:rPr>
                <a:t>địa</a:t>
              </a:r>
              <a:r>
                <a:rPr lang="en-US" sz="1600" dirty="0">
                  <a:solidFill>
                    <a:srgbClr val="000000"/>
                  </a:solidFill>
                  <a:latin typeface="Times New Roman" pitchFamily="18" charset="0"/>
                  <a:cs typeface="Times New Roman" pitchFamily="18" charset="0"/>
                </a:rPr>
                <a:t> </a:t>
              </a:r>
              <a:r>
                <a:rPr lang="en-US" sz="1600" dirty="0" err="1">
                  <a:solidFill>
                    <a:srgbClr val="000000"/>
                  </a:solidFill>
                  <a:latin typeface="Times New Roman" pitchFamily="18" charset="0"/>
                  <a:cs typeface="Times New Roman" pitchFamily="18" charset="0"/>
                </a:rPr>
                <a:t>phương</a:t>
              </a:r>
              <a:r>
                <a:rPr lang="en-US" sz="1600" dirty="0">
                  <a:solidFill>
                    <a:srgbClr val="000000"/>
                  </a:solidFill>
                  <a:latin typeface="Times New Roman" pitchFamily="18" charset="0"/>
                  <a:cs typeface="Times New Roman" pitchFamily="18" charset="0"/>
                </a:rPr>
                <a:t> </a:t>
              </a:r>
            </a:p>
          </p:txBody>
        </p:sp>
        <p:cxnSp>
          <p:nvCxnSpPr>
            <p:cNvPr id="23" name="Straight Connector 22">
              <a:extLst>
                <a:ext uri="{FF2B5EF4-FFF2-40B4-BE49-F238E27FC236}">
                  <a16:creationId xmlns:a16="http://schemas.microsoft.com/office/drawing/2014/main" id="{76214A5D-367A-4AE9-8DB4-C72BF28A7D62}"/>
                </a:ext>
              </a:extLst>
            </p:cNvPr>
            <p:cNvCxnSpPr/>
            <p:nvPr/>
          </p:nvCxnSpPr>
          <p:spPr>
            <a:xfrm>
              <a:off x="4493956" y="2937416"/>
              <a:ext cx="0" cy="17823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B3DDF946-903B-401B-A250-4077F738F818}"/>
                </a:ext>
              </a:extLst>
            </p:cNvPr>
            <p:cNvSpPr/>
            <p:nvPr/>
          </p:nvSpPr>
          <p:spPr>
            <a:xfrm>
              <a:off x="1066800" y="3429454"/>
              <a:ext cx="1078057" cy="380532"/>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rgbClr val="000000"/>
                  </a:solidFill>
                  <a:latin typeface="Times New Roman" pitchFamily="18" charset="0"/>
                  <a:cs typeface="Times New Roman" pitchFamily="18" charset="0"/>
                </a:rPr>
                <a:t>Chi </a:t>
              </a:r>
              <a:r>
                <a:rPr lang="en-US" sz="1600" dirty="0" err="1">
                  <a:solidFill>
                    <a:srgbClr val="000000"/>
                  </a:solidFill>
                  <a:latin typeface="Times New Roman" pitchFamily="18" charset="0"/>
                  <a:cs typeface="Times New Roman" pitchFamily="18" charset="0"/>
                </a:rPr>
                <a:t>nhánh</a:t>
              </a:r>
              <a:endParaRPr lang="en-US" sz="1600" dirty="0">
                <a:solidFill>
                  <a:srgbClr val="000000"/>
                </a:solidFill>
                <a:latin typeface="Times New Roman" pitchFamily="18" charset="0"/>
                <a:cs typeface="Times New Roman" pitchFamily="18" charset="0"/>
              </a:endParaRPr>
            </a:p>
          </p:txBody>
        </p:sp>
        <p:sp>
          <p:nvSpPr>
            <p:cNvPr id="25" name="Rectangle 24">
              <a:extLst>
                <a:ext uri="{FF2B5EF4-FFF2-40B4-BE49-F238E27FC236}">
                  <a16:creationId xmlns:a16="http://schemas.microsoft.com/office/drawing/2014/main" id="{B5BCEAC7-22D8-4CBE-B1C3-398C540923F6}"/>
                </a:ext>
              </a:extLst>
            </p:cNvPr>
            <p:cNvSpPr/>
            <p:nvPr/>
          </p:nvSpPr>
          <p:spPr>
            <a:xfrm>
              <a:off x="1066800" y="4530342"/>
              <a:ext cx="1078057" cy="380532"/>
            </a:xfrm>
            <a:prstGeom prst="rect">
              <a:avLst/>
            </a:prstGeom>
            <a:solidFill>
              <a:schemeClr val="accent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rgbClr val="000000"/>
                  </a:solidFill>
                  <a:latin typeface="Times New Roman" pitchFamily="18" charset="0"/>
                  <a:cs typeface="Times New Roman" pitchFamily="18" charset="0"/>
                </a:rPr>
                <a:t>Chi </a:t>
              </a:r>
              <a:r>
                <a:rPr lang="en-US" sz="1600" dirty="0" err="1">
                  <a:solidFill>
                    <a:srgbClr val="000000"/>
                  </a:solidFill>
                  <a:latin typeface="Times New Roman" pitchFamily="18" charset="0"/>
                  <a:cs typeface="Times New Roman" pitchFamily="18" charset="0"/>
                </a:rPr>
                <a:t>nhánh</a:t>
              </a:r>
              <a:endParaRPr lang="en-US" sz="1600" dirty="0">
                <a:solidFill>
                  <a:srgbClr val="000000"/>
                </a:solidFill>
                <a:latin typeface="Times New Roman" pitchFamily="18" charset="0"/>
                <a:cs typeface="Times New Roman" pitchFamily="18" charset="0"/>
              </a:endParaRPr>
            </a:p>
          </p:txBody>
        </p:sp>
        <p:cxnSp>
          <p:nvCxnSpPr>
            <p:cNvPr id="26" name="Straight Connector 25">
              <a:extLst>
                <a:ext uri="{FF2B5EF4-FFF2-40B4-BE49-F238E27FC236}">
                  <a16:creationId xmlns:a16="http://schemas.microsoft.com/office/drawing/2014/main" id="{C8589399-D6AA-4870-931A-98891AC3FE9F}"/>
                </a:ext>
              </a:extLst>
            </p:cNvPr>
            <p:cNvCxnSpPr/>
            <p:nvPr/>
          </p:nvCxnSpPr>
          <p:spPr>
            <a:xfrm>
              <a:off x="2823633" y="2937416"/>
              <a:ext cx="0" cy="17823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318D5F9-EF73-4A2F-9BF3-D4B033D6D877}"/>
                </a:ext>
              </a:extLst>
            </p:cNvPr>
            <p:cNvCxnSpPr/>
            <p:nvPr/>
          </p:nvCxnSpPr>
          <p:spPr>
            <a:xfrm>
              <a:off x="6204207" y="2937416"/>
              <a:ext cx="0" cy="17823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127BC0D-74AA-435D-B4C7-FD406F4288A8}"/>
                </a:ext>
              </a:extLst>
            </p:cNvPr>
            <p:cNvCxnSpPr>
              <a:stCxn id="17" idx="1"/>
            </p:cNvCxnSpPr>
            <p:nvPr/>
          </p:nvCxnSpPr>
          <p:spPr>
            <a:xfrm flipH="1">
              <a:off x="6204207" y="3618834"/>
              <a:ext cx="1291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0" name="Straight Connector 29">
            <a:extLst>
              <a:ext uri="{FF2B5EF4-FFF2-40B4-BE49-F238E27FC236}">
                <a16:creationId xmlns:a16="http://schemas.microsoft.com/office/drawing/2014/main" id="{B93EC4CD-9907-4124-8E57-ECDA3BBF555A}"/>
              </a:ext>
            </a:extLst>
          </p:cNvPr>
          <p:cNvCxnSpPr/>
          <p:nvPr/>
        </p:nvCxnSpPr>
        <p:spPr>
          <a:xfrm>
            <a:off x="8153400" y="5322888"/>
            <a:ext cx="412750"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Slide Number Placeholder 31">
            <a:extLst>
              <a:ext uri="{FF2B5EF4-FFF2-40B4-BE49-F238E27FC236}">
                <a16:creationId xmlns:a16="http://schemas.microsoft.com/office/drawing/2014/main" id="{9DCBB7AA-0085-4C0D-917F-79628B28A3EB}"/>
              </a:ext>
            </a:extLst>
          </p:cNvPr>
          <p:cNvSpPr>
            <a:spLocks noGrp="1"/>
          </p:cNvSpPr>
          <p:nvPr>
            <p:ph type="sldNum" sz="quarter" idx="12"/>
          </p:nvPr>
        </p:nvSpPr>
        <p:spPr>
          <a:xfrm>
            <a:off x="10333038" y="6272214"/>
            <a:ext cx="5207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ctr" rtl="0" eaLnBrk="0" fontAlgn="base" hangingPunct="0">
              <a:spcBef>
                <a:spcPct val="0"/>
              </a:spcBef>
              <a:spcAft>
                <a:spcPct val="0"/>
              </a:spcAft>
              <a:defRPr sz="1100" b="1" kern="1200">
                <a:solidFill>
                  <a:srgbClr val="FFFFFF"/>
                </a:solidFill>
                <a:latin typeface="Rockwell" panose="02060603020205020403" pitchFamily="18"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eaLnBrk="1" hangingPunct="1">
              <a:defRPr/>
            </a:pPr>
            <a:fld id="{DFEE2A6C-FD3C-4F55-ADD0-F78E951542A6}" type="slidenum">
              <a:rPr lang="en-US" altLang="en-US" smtClean="0"/>
              <a:pPr eaLnBrk="1" hangingPunct="1">
                <a:defRPr/>
              </a:pPr>
              <a:t>88</a:t>
            </a:fld>
            <a:endParaRPr lang="en-US" altLang="en-US">
              <a:solidFill>
                <a:srgbClr val="FFFFFF"/>
              </a:solidFill>
              <a:latin typeface="Franklin Gothic Book" panose="020B0503020102020204" pitchFamily="34" charset="0"/>
            </a:endParaRPr>
          </a:p>
        </p:txBody>
      </p:sp>
      <p:sp>
        <p:nvSpPr>
          <p:cNvPr id="33" name="Rectangle 3">
            <a:extLst>
              <a:ext uri="{FF2B5EF4-FFF2-40B4-BE49-F238E27FC236}">
                <a16:creationId xmlns:a16="http://schemas.microsoft.com/office/drawing/2014/main" id="{14722FC0-3824-49DD-8799-BA41CE82BD79}"/>
              </a:ext>
            </a:extLst>
          </p:cNvPr>
          <p:cNvSpPr>
            <a:spLocks noChangeArrowheads="1"/>
          </p:cNvSpPr>
          <p:nvPr/>
        </p:nvSpPr>
        <p:spPr bwMode="auto">
          <a:xfrm>
            <a:off x="3117941" y="573599"/>
            <a:ext cx="6696075" cy="458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defTabSz="762000">
              <a:defRPr>
                <a:solidFill>
                  <a:schemeClr val="tx1"/>
                </a:solidFill>
                <a:latin typeface="Arial" panose="020B0604020202020204" pitchFamily="34" charset="0"/>
              </a:defRPr>
            </a:lvl1pPr>
            <a:lvl2pPr marL="742950" indent="-285750" defTabSz="762000">
              <a:defRPr>
                <a:solidFill>
                  <a:schemeClr val="tx1"/>
                </a:solidFill>
                <a:latin typeface="Arial" panose="020B0604020202020204" pitchFamily="34" charset="0"/>
              </a:defRPr>
            </a:lvl2pPr>
            <a:lvl3pPr marL="1143000" indent="-228600" defTabSz="762000">
              <a:defRPr>
                <a:solidFill>
                  <a:schemeClr val="tx1"/>
                </a:solidFill>
                <a:latin typeface="Arial" panose="020B0604020202020204" pitchFamily="34" charset="0"/>
              </a:defRPr>
            </a:lvl3pPr>
            <a:lvl4pPr marL="1600200" indent="-228600" defTabSz="762000">
              <a:defRPr>
                <a:solidFill>
                  <a:schemeClr val="tx1"/>
                </a:solidFill>
                <a:latin typeface="Arial" panose="020B0604020202020204" pitchFamily="34" charset="0"/>
              </a:defRPr>
            </a:lvl4pPr>
            <a:lvl5pPr marL="2057400" indent="-228600" defTabSz="762000">
              <a:defRPr>
                <a:solidFill>
                  <a:schemeClr val="tx1"/>
                </a:solidFill>
                <a:latin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latin typeface="Times New Roman" panose="02020603050405020304" pitchFamily="18" charset="0"/>
                <a:cs typeface="Times New Roman" panose="02020603050405020304" pitchFamily="18" charset="0"/>
              </a:rPr>
              <a:t>5.2.4. </a:t>
            </a:r>
            <a:r>
              <a:rPr lang="en-US" altLang="en-US" sz="2400" b="1" dirty="0" err="1">
                <a:latin typeface="Times New Roman" panose="02020603050405020304" pitchFamily="18" charset="0"/>
                <a:cs typeface="Times New Roman" panose="02020603050405020304" pitchFamily="18" charset="0"/>
              </a:rPr>
              <a:t>Tổ</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chức</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toàn</a:t>
            </a:r>
            <a:r>
              <a:rPr lang="en-US" altLang="en-US" sz="2400" b="1" dirty="0">
                <a:latin typeface="Times New Roman" panose="02020603050405020304" pitchFamily="18" charset="0"/>
                <a:cs typeface="Times New Roman" panose="02020603050405020304" pitchFamily="18" charset="0"/>
              </a:rPr>
              <a:t> </a:t>
            </a:r>
            <a:r>
              <a:rPr lang="en-US" altLang="en-US" sz="2400" b="1" dirty="0" err="1">
                <a:latin typeface="Times New Roman" panose="02020603050405020304" pitchFamily="18" charset="0"/>
                <a:cs typeface="Times New Roman" panose="02020603050405020304" pitchFamily="18" charset="0"/>
              </a:rPr>
              <a:t>cầu</a:t>
            </a:r>
            <a:endParaRPr lang="en-US" altLang="en-US" sz="2400" b="1" dirty="0">
              <a:latin typeface="Times New Roman" panose="02020603050405020304" pitchFamily="18" charset="0"/>
              <a:cs typeface="Times New Roman" panose="02020603050405020304" pitchFamily="18" charset="0"/>
            </a:endParaRPr>
          </a:p>
        </p:txBody>
      </p:sp>
      <p:sp>
        <p:nvSpPr>
          <p:cNvPr id="31" name="Slide Number Placeholder 3">
            <a:extLst>
              <a:ext uri="{FF2B5EF4-FFF2-40B4-BE49-F238E27FC236}">
                <a16:creationId xmlns:a16="http://schemas.microsoft.com/office/drawing/2014/main" id="{CC2C34ED-A3E6-47DD-97B4-0E0BB109CC85}"/>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88</a:t>
            </a:fld>
            <a:endParaRPr lang="en-US" altLang="en-US" sz="1200" dirty="0"/>
          </a:p>
        </p:txBody>
      </p:sp>
    </p:spTree>
    <p:extLst>
      <p:ext uri="{BB962C8B-B14F-4D97-AF65-F5344CB8AC3E}">
        <p14:creationId xmlns:p14="http://schemas.microsoft.com/office/powerpoint/2010/main" val="62945496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5">
            <a:extLst>
              <a:ext uri="{FF2B5EF4-FFF2-40B4-BE49-F238E27FC236}">
                <a16:creationId xmlns:a16="http://schemas.microsoft.com/office/drawing/2014/main" id="{D2BDAE2C-AC63-4907-9FB4-5ACEE3F09456}"/>
              </a:ext>
            </a:extLst>
          </p:cNvPr>
          <p:cNvSpPr txBox="1">
            <a:spLocks noChangeArrowheads="1"/>
          </p:cNvSpPr>
          <p:nvPr/>
        </p:nvSpPr>
        <p:spPr bwMode="auto">
          <a:xfrm>
            <a:off x="2930733" y="1468498"/>
            <a:ext cx="6026150" cy="1392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275" b="1" dirty="0" err="1">
                <a:solidFill>
                  <a:srgbClr val="C00000"/>
                </a:solidFill>
              </a:rPr>
              <a:t>Modul</a:t>
            </a:r>
            <a:r>
              <a:rPr lang="en-US" altLang="en-US" sz="2275" b="1" dirty="0">
                <a:solidFill>
                  <a:srgbClr val="C00000"/>
                </a:solidFill>
              </a:rPr>
              <a:t> 6: QUẢN TRỊ MARKETING VÀ NHÂN SỰ</a:t>
            </a:r>
            <a:r>
              <a:rPr lang="en-GB" altLang="en-US" sz="2275" b="1" dirty="0">
                <a:solidFill>
                  <a:srgbClr val="C00000"/>
                </a:solidFill>
              </a:rPr>
              <a:t> TOÀN CẦU</a:t>
            </a:r>
            <a:endParaRPr lang="en-GB" altLang="en-US" sz="2600" b="1" dirty="0">
              <a:solidFill>
                <a:srgbClr val="C00000"/>
              </a:solidFill>
            </a:endParaRPr>
          </a:p>
          <a:p>
            <a:pPr algn="ctr" eaLnBrk="1" hangingPunct="1">
              <a:spcBef>
                <a:spcPct val="50000"/>
              </a:spcBef>
            </a:pPr>
            <a:endParaRPr lang="en-GB" altLang="en-US" sz="2600" dirty="0">
              <a:solidFill>
                <a:srgbClr val="C00000"/>
              </a:solidFill>
            </a:endParaRPr>
          </a:p>
        </p:txBody>
      </p:sp>
      <p:pic>
        <p:nvPicPr>
          <p:cNvPr id="3" name="Picture 2"/>
          <p:cNvPicPr>
            <a:picLocks noChangeAspect="1"/>
          </p:cNvPicPr>
          <p:nvPr/>
        </p:nvPicPr>
        <p:blipFill>
          <a:blip r:embed="rId3"/>
          <a:stretch>
            <a:fillRect/>
          </a:stretch>
        </p:blipFill>
        <p:spPr>
          <a:xfrm>
            <a:off x="3340035" y="2671846"/>
            <a:ext cx="5333701" cy="2841243"/>
          </a:xfrm>
          <a:prstGeom prst="rect">
            <a:avLst/>
          </a:prstGeom>
        </p:spPr>
      </p:pic>
      <p:sp>
        <p:nvSpPr>
          <p:cNvPr id="4" name="Slide Number Placeholder 3">
            <a:extLst>
              <a:ext uri="{FF2B5EF4-FFF2-40B4-BE49-F238E27FC236}">
                <a16:creationId xmlns:a16="http://schemas.microsoft.com/office/drawing/2014/main" id="{5175B3BC-8D16-4572-814F-3EAFA87D879F}"/>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89</a:t>
            </a:fld>
            <a:endParaRPr lang="en-US" altLang="en-US" sz="1200" dirty="0"/>
          </a:p>
        </p:txBody>
      </p:sp>
    </p:spTree>
    <p:extLst>
      <p:ext uri="{BB962C8B-B14F-4D97-AF65-F5344CB8AC3E}">
        <p14:creationId xmlns:p14="http://schemas.microsoft.com/office/powerpoint/2010/main" val="1633066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644776" y="789543"/>
            <a:ext cx="7157033" cy="982108"/>
          </a:xfrm>
        </p:spPr>
        <p:txBody>
          <a:bodyPr>
            <a:normAutofit/>
          </a:bodyPr>
          <a:lstStyle/>
          <a:p>
            <a:pPr algn="ctr"/>
            <a:r>
              <a:rPr lang="en-US" sz="3200" b="1" dirty="0">
                <a:latin typeface="Times New Roman" panose="02020603050405020304" pitchFamily="18" charset="0"/>
                <a:cs typeface="Times New Roman" panose="02020603050405020304" pitchFamily="18" charset="0"/>
              </a:rPr>
              <a:t>1.2. </a:t>
            </a:r>
            <a:r>
              <a:rPr lang="en-US" sz="3200" b="1" dirty="0" err="1">
                <a:latin typeface="Times New Roman" panose="02020603050405020304" pitchFamily="18" charset="0"/>
                <a:cs typeface="Times New Roman" panose="02020603050405020304" pitchFamily="18" charset="0"/>
              </a:rPr>
              <a:t>Chiến</a:t>
            </a:r>
            <a:r>
              <a:rPr lang="en-US" sz="3200" b="1" dirty="0">
                <a:latin typeface="Times New Roman" panose="02020603050405020304" pitchFamily="18" charset="0"/>
                <a:cs typeface="Times New Roman" panose="02020603050405020304" pitchFamily="18" charset="0"/>
              </a:rPr>
              <a:t> </a:t>
            </a:r>
            <a:r>
              <a:rPr lang="en-US" sz="3200" b="1" dirty="0" err="1">
                <a:latin typeface="Times New Roman" panose="02020603050405020304" pitchFamily="18" charset="0"/>
                <a:cs typeface="Times New Roman" panose="02020603050405020304" pitchFamily="18" charset="0"/>
              </a:rPr>
              <a:t>lược</a:t>
            </a:r>
            <a:r>
              <a:rPr lang="en-US" sz="3200" b="1" dirty="0">
                <a:latin typeface="Times New Roman" panose="02020603050405020304" pitchFamily="18" charset="0"/>
                <a:cs typeface="Times New Roman" panose="02020603050405020304" pitchFamily="18" charset="0"/>
              </a:rPr>
              <a:t> </a:t>
            </a:r>
            <a:r>
              <a:rPr lang="en-US" sz="3200" b="1" dirty="0" err="1">
                <a:latin typeface="Times New Roman" panose="02020603050405020304" pitchFamily="18" charset="0"/>
                <a:cs typeface="Times New Roman" panose="02020603050405020304" pitchFamily="18" charset="0"/>
              </a:rPr>
              <a:t>toàn</a:t>
            </a:r>
            <a:r>
              <a:rPr lang="en-US" sz="3200" b="1" dirty="0">
                <a:latin typeface="Times New Roman" panose="02020603050405020304" pitchFamily="18" charset="0"/>
                <a:cs typeface="Times New Roman" panose="02020603050405020304" pitchFamily="18" charset="0"/>
              </a:rPr>
              <a:t> </a:t>
            </a:r>
            <a:r>
              <a:rPr lang="en-US" sz="3200" b="1" dirty="0" err="1">
                <a:latin typeface="Times New Roman" panose="02020603050405020304" pitchFamily="18" charset="0"/>
                <a:cs typeface="Times New Roman" panose="02020603050405020304" pitchFamily="18" charset="0"/>
              </a:rPr>
              <a:t>cầu</a:t>
            </a:r>
            <a:endParaRPr lang="en-US" sz="3200" b="1" dirty="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1920876" y="2161143"/>
            <a:ext cx="8818563" cy="2868058"/>
          </a:xfrm>
          <a:prstGeom prst="rect">
            <a:avLst/>
          </a:prstGeom>
        </p:spPr>
        <p:txBody>
          <a:bodyPr vert="horz" lIns="91440" tIns="45720" rIns="91440" bIns="45720" rtlCol="0" anchor="ctr">
            <a:normAutofit/>
          </a:bodyPr>
          <a:lstStyle>
            <a:lvl1pPr algn="l" rtl="0" eaLnBrk="0" fontAlgn="base" hangingPunct="0">
              <a:lnSpc>
                <a:spcPct val="80000"/>
              </a:lnSpc>
              <a:spcBef>
                <a:spcPct val="0"/>
              </a:spcBef>
              <a:spcAft>
                <a:spcPct val="0"/>
              </a:spcAft>
              <a:defRPr sz="2400" kern="1200" cap="all" spc="100">
                <a:solidFill>
                  <a:srgbClr val="0D0D0D"/>
                </a:solidFill>
                <a:latin typeface="+mj-lt"/>
                <a:ea typeface="+mj-ea"/>
                <a:cs typeface="+mj-cs"/>
              </a:defRPr>
            </a:lvl1pPr>
            <a:lvl2pPr algn="l" rtl="0" eaLnBrk="0" fontAlgn="base" hangingPunct="0">
              <a:lnSpc>
                <a:spcPct val="80000"/>
              </a:lnSpc>
              <a:spcBef>
                <a:spcPct val="0"/>
              </a:spcBef>
              <a:spcAft>
                <a:spcPct val="0"/>
              </a:spcAft>
              <a:defRPr sz="4400">
                <a:solidFill>
                  <a:srgbClr val="0D0D0D"/>
                </a:solidFill>
                <a:latin typeface="Tw Cen MT Condensed"/>
              </a:defRPr>
            </a:lvl2pPr>
            <a:lvl3pPr algn="l" rtl="0" eaLnBrk="0" fontAlgn="base" hangingPunct="0">
              <a:lnSpc>
                <a:spcPct val="80000"/>
              </a:lnSpc>
              <a:spcBef>
                <a:spcPct val="0"/>
              </a:spcBef>
              <a:spcAft>
                <a:spcPct val="0"/>
              </a:spcAft>
              <a:defRPr sz="4400">
                <a:solidFill>
                  <a:srgbClr val="0D0D0D"/>
                </a:solidFill>
                <a:latin typeface="Tw Cen MT Condensed"/>
              </a:defRPr>
            </a:lvl3pPr>
            <a:lvl4pPr algn="l" rtl="0" eaLnBrk="0" fontAlgn="base" hangingPunct="0">
              <a:lnSpc>
                <a:spcPct val="80000"/>
              </a:lnSpc>
              <a:spcBef>
                <a:spcPct val="0"/>
              </a:spcBef>
              <a:spcAft>
                <a:spcPct val="0"/>
              </a:spcAft>
              <a:defRPr sz="4400">
                <a:solidFill>
                  <a:srgbClr val="0D0D0D"/>
                </a:solidFill>
                <a:latin typeface="Tw Cen MT Condensed"/>
              </a:defRPr>
            </a:lvl4pPr>
            <a:lvl5pPr algn="l" rtl="0" eaLnBrk="0" fontAlgn="base" hangingPunct="0">
              <a:lnSpc>
                <a:spcPct val="80000"/>
              </a:lnSpc>
              <a:spcBef>
                <a:spcPct val="0"/>
              </a:spcBef>
              <a:spcAft>
                <a:spcPct val="0"/>
              </a:spcAft>
              <a:defRPr sz="4400">
                <a:solidFill>
                  <a:srgbClr val="0D0D0D"/>
                </a:solidFill>
                <a:latin typeface="Tw Cen MT Condensed"/>
              </a:defRPr>
            </a:lvl5pPr>
            <a:lvl6pPr marL="457200" algn="l" rtl="0" fontAlgn="base">
              <a:lnSpc>
                <a:spcPct val="80000"/>
              </a:lnSpc>
              <a:spcBef>
                <a:spcPct val="0"/>
              </a:spcBef>
              <a:spcAft>
                <a:spcPct val="0"/>
              </a:spcAft>
              <a:defRPr sz="4400">
                <a:solidFill>
                  <a:srgbClr val="0D0D0D"/>
                </a:solidFill>
                <a:latin typeface="Tw Cen MT Condensed"/>
              </a:defRPr>
            </a:lvl6pPr>
            <a:lvl7pPr marL="914400" algn="l" rtl="0" fontAlgn="base">
              <a:lnSpc>
                <a:spcPct val="80000"/>
              </a:lnSpc>
              <a:spcBef>
                <a:spcPct val="0"/>
              </a:spcBef>
              <a:spcAft>
                <a:spcPct val="0"/>
              </a:spcAft>
              <a:defRPr sz="4400">
                <a:solidFill>
                  <a:srgbClr val="0D0D0D"/>
                </a:solidFill>
                <a:latin typeface="Tw Cen MT Condensed"/>
              </a:defRPr>
            </a:lvl7pPr>
            <a:lvl8pPr marL="1371600" algn="l" rtl="0" fontAlgn="base">
              <a:lnSpc>
                <a:spcPct val="80000"/>
              </a:lnSpc>
              <a:spcBef>
                <a:spcPct val="0"/>
              </a:spcBef>
              <a:spcAft>
                <a:spcPct val="0"/>
              </a:spcAft>
              <a:defRPr sz="4400">
                <a:solidFill>
                  <a:srgbClr val="0D0D0D"/>
                </a:solidFill>
                <a:latin typeface="Tw Cen MT Condensed"/>
              </a:defRPr>
            </a:lvl8pPr>
            <a:lvl9pPr marL="1828800" algn="l" rtl="0" fontAlgn="base">
              <a:lnSpc>
                <a:spcPct val="80000"/>
              </a:lnSpc>
              <a:spcBef>
                <a:spcPct val="0"/>
              </a:spcBef>
              <a:spcAft>
                <a:spcPct val="0"/>
              </a:spcAft>
              <a:defRPr sz="4400">
                <a:solidFill>
                  <a:srgbClr val="0D0D0D"/>
                </a:solidFill>
                <a:latin typeface="Tw Cen MT Condensed"/>
              </a:defRPr>
            </a:lvl9pPr>
          </a:lstStyle>
          <a:p>
            <a:pPr algn="just"/>
            <a:r>
              <a:rPr lang="en-US" b="1" dirty="0" err="1">
                <a:latin typeface="Times New Roman" panose="02020603050405020304" pitchFamily="18" charset="0"/>
                <a:cs typeface="Times New Roman" panose="02020603050405020304" pitchFamily="18" charset="0"/>
              </a:rPr>
              <a:t>C</a:t>
            </a:r>
            <a:r>
              <a:rPr lang="en-US" b="1" cap="none" dirty="0" err="1">
                <a:latin typeface="Times New Roman" panose="02020603050405020304" pitchFamily="18" charset="0"/>
                <a:cs typeface="Times New Roman" panose="02020603050405020304" pitchFamily="18" charset="0"/>
              </a:rPr>
              <a:t>hiến</a:t>
            </a:r>
            <a:r>
              <a:rPr lang="en-US" b="1" cap="none" dirty="0">
                <a:latin typeface="Times New Roman" panose="02020603050405020304" pitchFamily="18" charset="0"/>
                <a:cs typeface="Times New Roman" panose="02020603050405020304" pitchFamily="18" charset="0"/>
              </a:rPr>
              <a:t> </a:t>
            </a:r>
            <a:r>
              <a:rPr lang="en-US" b="1" cap="none" dirty="0" err="1">
                <a:latin typeface="Times New Roman" panose="02020603050405020304" pitchFamily="18" charset="0"/>
                <a:cs typeface="Times New Roman" panose="02020603050405020304" pitchFamily="18" charset="0"/>
              </a:rPr>
              <a:t>lược</a:t>
            </a:r>
            <a:r>
              <a:rPr lang="en-US" b="1" cap="none" dirty="0">
                <a:latin typeface="Times New Roman" panose="02020603050405020304" pitchFamily="18" charset="0"/>
                <a:cs typeface="Times New Roman" panose="02020603050405020304" pitchFamily="18" charset="0"/>
              </a:rPr>
              <a:t> </a:t>
            </a:r>
            <a:r>
              <a:rPr lang="en-US" b="1" cap="none" dirty="0" err="1">
                <a:latin typeface="Times New Roman" panose="02020603050405020304" pitchFamily="18" charset="0"/>
                <a:cs typeface="Times New Roman" panose="02020603050405020304" pitchFamily="18" charset="0"/>
              </a:rPr>
              <a:t>toàn</a:t>
            </a:r>
            <a:r>
              <a:rPr lang="en-US" b="1" cap="none" dirty="0">
                <a:latin typeface="Times New Roman" panose="02020603050405020304" pitchFamily="18" charset="0"/>
                <a:cs typeface="Times New Roman" panose="02020603050405020304" pitchFamily="18" charset="0"/>
              </a:rPr>
              <a:t> </a:t>
            </a:r>
            <a:r>
              <a:rPr lang="en-US" b="1" cap="none" dirty="0" err="1">
                <a:latin typeface="Times New Roman" panose="02020603050405020304" pitchFamily="18" charset="0"/>
                <a:cs typeface="Times New Roman" panose="02020603050405020304" pitchFamily="18" charset="0"/>
              </a:rPr>
              <a:t>cầu</a:t>
            </a:r>
            <a:r>
              <a:rPr lang="en-US" b="1" cap="none" dirty="0">
                <a:latin typeface="Times New Roman" panose="02020603050405020304" pitchFamily="18" charset="0"/>
                <a:cs typeface="Times New Roman" panose="02020603050405020304" pitchFamily="18" charset="0"/>
              </a:rPr>
              <a:t>: DN </a:t>
            </a:r>
            <a:r>
              <a:rPr lang="en-US" cap="none" dirty="0" err="1">
                <a:latin typeface="Times New Roman" panose="02020603050405020304" pitchFamily="18" charset="0"/>
                <a:cs typeface="Times New Roman" panose="02020603050405020304" pitchFamily="18" charset="0"/>
              </a:rPr>
              <a:t>coi</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thị</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trường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toàn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cầu</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như</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một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thị</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trường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thống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nhất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nên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công</a:t>
            </a:r>
            <a:r>
              <a:rPr lang="en-US" cap="none" dirty="0">
                <a:latin typeface="Times New Roman" panose="02020603050405020304" pitchFamily="18" charset="0"/>
                <a:cs typeface="Times New Roman" panose="02020603050405020304" pitchFamily="18" charset="0"/>
              </a:rPr>
              <a:t> ty </a:t>
            </a:r>
            <a:r>
              <a:rPr lang="en-US" cap="none" dirty="0" err="1">
                <a:latin typeface="Times New Roman" panose="02020603050405020304" pitchFamily="18" charset="0"/>
                <a:cs typeface="Times New Roman" panose="02020603050405020304" pitchFamily="18" charset="0"/>
              </a:rPr>
              <a:t>sản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xuất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và</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cung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cấp</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những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sản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phẩm</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được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tiêu</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chuẩn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hóa</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đồng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nhất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và</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giống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nhau</a:t>
            </a:r>
            <a:r>
              <a:rPr lang="en-US" cap="none" dirty="0">
                <a:latin typeface="Times New Roman" panose="02020603050405020304" pitchFamily="18" charset="0"/>
                <a:cs typeface="Times New Roman" panose="02020603050405020304" pitchFamily="18" charset="0"/>
              </a:rPr>
              <a:t>.</a:t>
            </a:r>
          </a:p>
          <a:p>
            <a:pPr algn="just"/>
            <a:endParaRPr lang="en-US" cap="none" dirty="0">
              <a:latin typeface="Times New Roman" panose="02020603050405020304" pitchFamily="18" charset="0"/>
              <a:cs typeface="Times New Roman" panose="02020603050405020304" pitchFamily="18" charset="0"/>
            </a:endParaRPr>
          </a:p>
          <a:p>
            <a:pPr algn="just"/>
            <a:r>
              <a:rPr lang="en-US" cap="none" dirty="0">
                <a:latin typeface="Times New Roman" panose="02020603050405020304" pitchFamily="18" charset="0"/>
                <a:cs typeface="Times New Roman" panose="02020603050405020304" pitchFamily="18" charset="0"/>
              </a:rPr>
              <a:t>DN </a:t>
            </a:r>
            <a:r>
              <a:rPr lang="en-US" cap="none" dirty="0" err="1">
                <a:latin typeface="Times New Roman" panose="02020603050405020304" pitchFamily="18" charset="0"/>
                <a:cs typeface="Times New Roman" panose="02020603050405020304" pitchFamily="18" charset="0"/>
              </a:rPr>
              <a:t>ưu</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tiên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chuẩn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hóa</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sản</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phẩm</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tập</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trung</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vào</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việc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tạo</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lợi</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thế</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cạnh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tranh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về</a:t>
            </a:r>
            <a:r>
              <a:rPr lang="en-US" cap="none" dirty="0">
                <a:latin typeface="Times New Roman" panose="02020603050405020304" pitchFamily="18" charset="0"/>
                <a:cs typeface="Times New Roman" panose="02020603050405020304" pitchFamily="18" charset="0"/>
              </a:rPr>
              <a:t> chi </a:t>
            </a:r>
            <a:r>
              <a:rPr lang="en-US" cap="none" dirty="0" err="1">
                <a:latin typeface="Times New Roman" panose="02020603050405020304" pitchFamily="18" charset="0"/>
                <a:cs typeface="Times New Roman" panose="02020603050405020304" pitchFamily="18" charset="0"/>
              </a:rPr>
              <a:t>phí</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chủ</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yếu</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nhờ</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việc</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đạt</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lợi</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thế</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cạnh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tranh</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theo</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quy</a:t>
            </a:r>
            <a:r>
              <a:rPr lang="en-US" cap="none" dirty="0">
                <a:latin typeface="Times New Roman" panose="02020603050405020304" pitchFamily="18" charset="0"/>
                <a:cs typeface="Times New Roman" panose="02020603050405020304" pitchFamily="18" charset="0"/>
              </a:rPr>
              <a:t> </a:t>
            </a:r>
            <a:r>
              <a:rPr lang="en-US" cap="none" dirty="0" err="1">
                <a:latin typeface="Times New Roman" panose="02020603050405020304" pitchFamily="18" charset="0"/>
                <a:cs typeface="Times New Roman" panose="02020603050405020304" pitchFamily="18" charset="0"/>
              </a:rPr>
              <a:t>mô</a:t>
            </a:r>
            <a:r>
              <a:rPr lang="en-US" cap="none" dirty="0">
                <a:latin typeface="Times New Roman" panose="02020603050405020304" pitchFamily="18" charset="0"/>
                <a:cs typeface="Times New Roman" panose="02020603050405020304" pitchFamily="18" charset="0"/>
              </a:rPr>
              <a:t>.</a:t>
            </a:r>
            <a:endParaRPr lang="en-US" b="1" cap="none" dirty="0">
              <a:latin typeface="Times New Roman" panose="02020603050405020304" pitchFamily="18" charset="0"/>
              <a:cs typeface="Times New Roman" panose="02020603050405020304" pitchFamily="18" charset="0"/>
            </a:endParaRPr>
          </a:p>
        </p:txBody>
      </p:sp>
      <p:sp>
        <p:nvSpPr>
          <p:cNvPr id="6" name="Slide Number Placeholder 3">
            <a:extLst>
              <a:ext uri="{FF2B5EF4-FFF2-40B4-BE49-F238E27FC236}">
                <a16:creationId xmlns:a16="http://schemas.microsoft.com/office/drawing/2014/main" id="{129110FC-5E19-4DEB-84E9-A4771849D0CD}"/>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9</a:t>
            </a:fld>
            <a:endParaRPr lang="en-US" altLang="en-US" sz="1200" dirty="0"/>
          </a:p>
        </p:txBody>
      </p:sp>
    </p:spTree>
    <p:extLst>
      <p:ext uri="{BB962C8B-B14F-4D97-AF65-F5344CB8AC3E}">
        <p14:creationId xmlns:p14="http://schemas.microsoft.com/office/powerpoint/2010/main" val="275802350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1762125" y="1675536"/>
          <a:ext cx="8007350" cy="440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7EECD951-F5D5-4C06-BA34-759557081AC8}"/>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90</a:t>
            </a:fld>
            <a:endParaRPr lang="en-US" altLang="en-US" sz="1200" dirty="0"/>
          </a:p>
        </p:txBody>
      </p:sp>
    </p:spTree>
    <p:extLst>
      <p:ext uri="{BB962C8B-B14F-4D97-AF65-F5344CB8AC3E}">
        <p14:creationId xmlns:p14="http://schemas.microsoft.com/office/powerpoint/2010/main" val="390009034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57DE9431-B2F7-4BC1-9517-5DAC35C65010}"/>
              </a:ext>
            </a:extLst>
          </p:cNvPr>
          <p:cNvSpPr>
            <a:spLocks noGrp="1" noChangeArrowheads="1"/>
          </p:cNvSpPr>
          <p:nvPr>
            <p:ph type="title" idx="4294967295"/>
          </p:nvPr>
        </p:nvSpPr>
        <p:spPr>
          <a:xfrm>
            <a:off x="3974290" y="482133"/>
            <a:ext cx="5785433" cy="861774"/>
          </a:xfrm>
        </p:spPr>
        <p:txBody>
          <a:bodyPr/>
          <a:lstStyle/>
          <a:p>
            <a:r>
              <a:rPr lang="en-MY" altLang="en-US" sz="2800" dirty="0">
                <a:latin typeface="Times New Roman" panose="02020603050405020304" pitchFamily="18" charset="0"/>
                <a:cs typeface="Times New Roman" panose="02020603050405020304" pitchFamily="18" charset="0"/>
              </a:rPr>
              <a:t>6.1. </a:t>
            </a:r>
            <a:r>
              <a:rPr lang="en-MY" altLang="en-US" sz="2800" dirty="0" err="1">
                <a:latin typeface="Times New Roman" panose="02020603050405020304" pitchFamily="18" charset="0"/>
                <a:cs typeface="Times New Roman" panose="02020603050405020304" pitchFamily="18" charset="0"/>
              </a:rPr>
              <a:t>Quản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trị</a:t>
            </a:r>
            <a:r>
              <a:rPr lang="en-MY" altLang="en-US" sz="2800" dirty="0">
                <a:latin typeface="Times New Roman" panose="02020603050405020304" pitchFamily="18" charset="0"/>
                <a:cs typeface="Times New Roman" panose="02020603050405020304" pitchFamily="18" charset="0"/>
              </a:rPr>
              <a:t> marketing </a:t>
            </a:r>
            <a:r>
              <a:rPr lang="en-MY" altLang="en-US" sz="2800" dirty="0" err="1">
                <a:latin typeface="Times New Roman" panose="02020603050405020304" pitchFamily="18" charset="0"/>
                <a:cs typeface="Times New Roman" panose="02020603050405020304" pitchFamily="18" charset="0"/>
              </a:rPr>
              <a:t>toàn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cầu</a:t>
            </a:r>
            <a:br>
              <a:rPr lang="en-MY" altLang="en-US" sz="2800" dirty="0">
                <a:latin typeface="Times New Roman" panose="02020603050405020304" pitchFamily="18" charset="0"/>
                <a:cs typeface="Times New Roman" panose="02020603050405020304" pitchFamily="18" charset="0"/>
              </a:rPr>
            </a:br>
            <a:endParaRPr lang="en-MY" altLang="en-US" sz="2800" dirty="0">
              <a:latin typeface="Times New Roman" panose="02020603050405020304" pitchFamily="18" charset="0"/>
              <a:cs typeface="Times New Roman" panose="02020603050405020304" pitchFamily="18" charset="0"/>
            </a:endParaRPr>
          </a:p>
        </p:txBody>
      </p:sp>
      <p:sp>
        <p:nvSpPr>
          <p:cNvPr id="18435" name="Slide Number Placeholder 3">
            <a:extLst>
              <a:ext uri="{FF2B5EF4-FFF2-40B4-BE49-F238E27FC236}">
                <a16:creationId xmlns:a16="http://schemas.microsoft.com/office/drawing/2014/main" id="{D826CF88-8141-407D-BA1B-F1BF06E7C172}"/>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229E9F81-AD7C-497E-9B0D-B947FF43C553}" type="slidenum">
              <a:rPr lang="en-US" altLang="en-US" sz="1200" smtClean="0"/>
              <a:t>91</a:t>
            </a:fld>
            <a:endParaRPr lang="en-US" altLang="en-US" sz="1200" dirty="0"/>
          </a:p>
        </p:txBody>
      </p:sp>
      <p:sp>
        <p:nvSpPr>
          <p:cNvPr id="9" name="Content Placeholder 8">
            <a:extLst>
              <a:ext uri="{FF2B5EF4-FFF2-40B4-BE49-F238E27FC236}">
                <a16:creationId xmlns:a16="http://schemas.microsoft.com/office/drawing/2014/main" id="{A42CA7FB-0EE9-4A84-AC0D-491FD76D318A}"/>
              </a:ext>
            </a:extLst>
          </p:cNvPr>
          <p:cNvSpPr>
            <a:spLocks noGrp="1"/>
          </p:cNvSpPr>
          <p:nvPr>
            <p:ph idx="4294967295"/>
          </p:nvPr>
        </p:nvSpPr>
        <p:spPr>
          <a:xfrm>
            <a:off x="1452563" y="1831292"/>
            <a:ext cx="9169400" cy="5230816"/>
          </a:xfrm>
        </p:spPr>
        <p:txBody>
          <a:bodyPr/>
          <a:lstStyle/>
          <a:p>
            <a:pPr>
              <a:lnSpc>
                <a:spcPct val="150000"/>
              </a:lnSpc>
              <a:spcBef>
                <a:spcPts val="300"/>
              </a:spcBef>
              <a:buFontTx/>
              <a:buChar char="-"/>
              <a:defRPr/>
            </a:pPr>
            <a:r>
              <a:rPr lang="en-US" altLang="en-US" sz="2200" b="1" i="1" dirty="0" err="1">
                <a:latin typeface="Times New Roman" panose="02020603050405020304" pitchFamily="18" charset="0"/>
                <a:cs typeface="Times New Roman" panose="02020603050405020304" pitchFamily="18" charset="0"/>
              </a:rPr>
              <a:t>Phân</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đoạn</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thị</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trường</a:t>
            </a:r>
            <a:r>
              <a:rPr lang="en-US" altLang="en-US" sz="2200" b="1" i="1"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là</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việc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nhóm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các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khách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hàng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mục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tiêu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thành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các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nhóm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đồng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nhất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để</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có</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thể</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thiết</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lập</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chính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sách</a:t>
            </a:r>
            <a:r>
              <a:rPr lang="en-US" altLang="en-US" sz="2200" dirty="0">
                <a:latin typeface="Times New Roman" panose="02020603050405020304" pitchFamily="18" charset="0"/>
                <a:cs typeface="Times New Roman" panose="02020603050405020304" pitchFamily="18" charset="0"/>
              </a:rPr>
              <a:t> MKT </a:t>
            </a:r>
            <a:r>
              <a:rPr lang="en-US" altLang="en-US" sz="2200" dirty="0" err="1">
                <a:latin typeface="Times New Roman" panose="02020603050405020304" pitchFamily="18" charset="0"/>
                <a:cs typeface="Times New Roman" panose="02020603050405020304" pitchFamily="18" charset="0"/>
              </a:rPr>
              <a:t>chung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mỗi</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nhóm</a:t>
            </a:r>
            <a:endParaRPr lang="en-US" altLang="en-US" sz="2200" dirty="0">
              <a:latin typeface="Times New Roman" panose="02020603050405020304" pitchFamily="18" charset="0"/>
              <a:cs typeface="Times New Roman" panose="02020603050405020304" pitchFamily="18" charset="0"/>
            </a:endParaRPr>
          </a:p>
          <a:p>
            <a:pPr>
              <a:lnSpc>
                <a:spcPct val="150000"/>
              </a:lnSpc>
              <a:spcBef>
                <a:spcPts val="300"/>
              </a:spcBef>
              <a:buFontTx/>
              <a:buChar char="-"/>
              <a:defRPr/>
            </a:pPr>
            <a:r>
              <a:rPr lang="en-US" altLang="en-US" sz="2200" b="1" i="1" dirty="0" err="1">
                <a:latin typeface="Times New Roman" panose="02020603050405020304" pitchFamily="18" charset="0"/>
                <a:cs typeface="Times New Roman" panose="02020603050405020304" pitchFamily="18" charset="0"/>
              </a:rPr>
              <a:t>Tiêu</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chí</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phân</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đoạn</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thị</a:t>
            </a:r>
            <a:r>
              <a:rPr lang="en-US" altLang="en-US" sz="2200" b="1" i="1" dirty="0">
                <a:latin typeface="Times New Roman" panose="02020603050405020304" pitchFamily="18" charset="0"/>
                <a:cs typeface="Times New Roman" panose="02020603050405020304" pitchFamily="18" charset="0"/>
              </a:rPr>
              <a:t> </a:t>
            </a:r>
            <a:r>
              <a:rPr lang="en-US" altLang="en-US" sz="2200" b="1" i="1" dirty="0" err="1">
                <a:latin typeface="Times New Roman" panose="02020603050405020304" pitchFamily="18" charset="0"/>
                <a:cs typeface="Times New Roman" panose="02020603050405020304" pitchFamily="18" charset="0"/>
              </a:rPr>
              <a:t>trường</a:t>
            </a:r>
            <a:r>
              <a:rPr lang="en-US" altLang="en-US" sz="2200" b="1" i="1" dirty="0">
                <a:latin typeface="Times New Roman" panose="02020603050405020304" pitchFamily="18" charset="0"/>
                <a:cs typeface="Times New Roman" panose="02020603050405020304" pitchFamily="18" charset="0"/>
              </a:rPr>
              <a:t>:</a:t>
            </a:r>
          </a:p>
          <a:p>
            <a:pPr lvl="4" algn="just">
              <a:lnSpc>
                <a:spcPct val="150000"/>
              </a:lnSpc>
              <a:spcBef>
                <a:spcPts val="300"/>
              </a:spcBef>
              <a:buFont typeface="Wingdings" panose="05000000000000000000" pitchFamily="2" charset="2"/>
              <a:buChar char="Ø"/>
              <a:defRPr/>
            </a:pPr>
            <a:r>
              <a:rPr lang="en-US" altLang="en-US" sz="2200" dirty="0" err="1">
                <a:latin typeface="Times New Roman" panose="02020603050405020304" pitchFamily="18" charset="0"/>
                <a:cs typeface="Times New Roman" panose="02020603050405020304" pitchFamily="18" charset="0"/>
              </a:rPr>
              <a:t>Phân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đoạn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theo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đặc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điểm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địa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lý</a:t>
            </a:r>
            <a:endParaRPr lang="en-US" altLang="en-US" sz="2200" dirty="0">
              <a:latin typeface="Times New Roman" panose="02020603050405020304" pitchFamily="18" charset="0"/>
              <a:cs typeface="Times New Roman" panose="02020603050405020304" pitchFamily="18" charset="0"/>
            </a:endParaRPr>
          </a:p>
          <a:p>
            <a:pPr lvl="4" algn="just">
              <a:lnSpc>
                <a:spcPct val="150000"/>
              </a:lnSpc>
              <a:spcBef>
                <a:spcPts val="300"/>
              </a:spcBef>
              <a:buFont typeface="Wingdings" panose="05000000000000000000" pitchFamily="2" charset="2"/>
              <a:buChar char="Ø"/>
              <a:defRPr/>
            </a:pPr>
            <a:r>
              <a:rPr lang="en-US" altLang="en-US" sz="2200" dirty="0" err="1">
                <a:latin typeface="Times New Roman" panose="02020603050405020304" pitchFamily="18" charset="0"/>
                <a:cs typeface="Times New Roman" panose="02020603050405020304" pitchFamily="18" charset="0"/>
              </a:rPr>
              <a:t>Phân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đoạn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theo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đặc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điểm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dân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số</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học</a:t>
            </a:r>
            <a:endParaRPr lang="en-US" altLang="en-US" sz="2200" dirty="0">
              <a:latin typeface="Times New Roman" panose="02020603050405020304" pitchFamily="18" charset="0"/>
              <a:cs typeface="Times New Roman" panose="02020603050405020304" pitchFamily="18" charset="0"/>
            </a:endParaRPr>
          </a:p>
          <a:p>
            <a:pPr lvl="4" algn="just">
              <a:lnSpc>
                <a:spcPct val="150000"/>
              </a:lnSpc>
              <a:spcBef>
                <a:spcPts val="300"/>
              </a:spcBef>
              <a:buFont typeface="Wingdings" panose="05000000000000000000" pitchFamily="2" charset="2"/>
              <a:buChar char="Ø"/>
              <a:defRPr/>
            </a:pPr>
            <a:r>
              <a:rPr lang="en-US" altLang="en-US" sz="2200" dirty="0" err="1">
                <a:latin typeface="Times New Roman" panose="02020603050405020304" pitchFamily="18" charset="0"/>
                <a:cs typeface="Times New Roman" panose="02020603050405020304" pitchFamily="18" charset="0"/>
              </a:rPr>
              <a:t>Phân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đoạn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theo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tâm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lý</a:t>
            </a:r>
            <a:endParaRPr lang="en-US" altLang="en-US" sz="2200" dirty="0">
              <a:latin typeface="Times New Roman" panose="02020603050405020304" pitchFamily="18" charset="0"/>
              <a:cs typeface="Times New Roman" panose="02020603050405020304" pitchFamily="18" charset="0"/>
            </a:endParaRPr>
          </a:p>
          <a:p>
            <a:pPr lvl="4" algn="just">
              <a:lnSpc>
                <a:spcPct val="150000"/>
              </a:lnSpc>
              <a:spcBef>
                <a:spcPts val="300"/>
              </a:spcBef>
              <a:buFont typeface="Wingdings" panose="05000000000000000000" pitchFamily="2" charset="2"/>
              <a:buChar char="Ø"/>
              <a:defRPr/>
            </a:pPr>
            <a:r>
              <a:rPr lang="en-US" altLang="en-US" sz="2200" dirty="0" err="1">
                <a:latin typeface="Times New Roman" panose="02020603050405020304" pitchFamily="18" charset="0"/>
                <a:cs typeface="Times New Roman" panose="02020603050405020304" pitchFamily="18" charset="0"/>
              </a:rPr>
              <a:t>Phân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đoạn</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theo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hành</a:t>
            </a:r>
            <a:r>
              <a:rPr lang="en-US" altLang="en-US" sz="2200" dirty="0">
                <a:latin typeface="Times New Roman" panose="02020603050405020304" pitchFamily="18" charset="0"/>
                <a:cs typeface="Times New Roman" panose="02020603050405020304" pitchFamily="18" charset="0"/>
              </a:rPr>
              <a:t> vi</a:t>
            </a:r>
          </a:p>
          <a:p>
            <a:pPr marL="0" indent="0" algn="just">
              <a:lnSpc>
                <a:spcPct val="150000"/>
              </a:lnSpc>
              <a:spcBef>
                <a:spcPts val="300"/>
              </a:spcBef>
              <a:defRPr/>
            </a:pPr>
            <a:r>
              <a:rPr lang="en-US" altLang="en-US" sz="2200" dirty="0">
                <a:latin typeface="Times New Roman" panose="02020603050405020304" pitchFamily="18" charset="0"/>
                <a:cs typeface="Times New Roman" panose="02020603050405020304" pitchFamily="18" charset="0"/>
              </a:rPr>
              <a:t> =&gt; Xu </a:t>
            </a:r>
            <a:r>
              <a:rPr lang="en-US" altLang="en-US" sz="2200" dirty="0" err="1">
                <a:latin typeface="Times New Roman" panose="02020603050405020304" pitchFamily="18" charset="0"/>
                <a:cs typeface="Times New Roman" panose="02020603050405020304" pitchFamily="18" charset="0"/>
              </a:rPr>
              <a:t>hướng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hình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thành</a:t>
            </a:r>
            <a:r>
              <a:rPr lang="en-US" altLang="en-US" sz="2200" dirty="0">
                <a:latin typeface="Times New Roman" panose="02020603050405020304" pitchFamily="18" charset="0"/>
                <a:cs typeface="Times New Roman" panose="02020603050405020304" pitchFamily="18" charset="0"/>
              </a:rPr>
              <a:t> </a:t>
            </a:r>
            <a:r>
              <a:rPr lang="en-US" altLang="en-US" sz="2200" i="1" dirty="0" err="1">
                <a:latin typeface="Times New Roman" panose="02020603050405020304" pitchFamily="18" charset="0"/>
                <a:cs typeface="Times New Roman" panose="02020603050405020304" pitchFamily="18" charset="0"/>
              </a:rPr>
              <a:t>phân</a:t>
            </a:r>
            <a:r>
              <a:rPr lang="en-US" altLang="en-US" sz="2200" i="1" dirty="0">
                <a:latin typeface="Times New Roman" panose="02020603050405020304" pitchFamily="18" charset="0"/>
                <a:cs typeface="Times New Roman" panose="02020603050405020304" pitchFamily="18" charset="0"/>
              </a:rPr>
              <a:t> </a:t>
            </a:r>
            <a:r>
              <a:rPr lang="en-US" altLang="en-US" sz="2200" i="1" dirty="0" err="1">
                <a:latin typeface="Times New Roman" panose="02020603050405020304" pitchFamily="18" charset="0"/>
                <a:cs typeface="Times New Roman" panose="02020603050405020304" pitchFamily="18" charset="0"/>
              </a:rPr>
              <a:t>khúc</a:t>
            </a:r>
            <a:r>
              <a:rPr lang="en-US" altLang="en-US" sz="2200" i="1" dirty="0">
                <a:latin typeface="Times New Roman" panose="02020603050405020304" pitchFamily="18" charset="0"/>
                <a:cs typeface="Times New Roman" panose="02020603050405020304" pitchFamily="18" charset="0"/>
              </a:rPr>
              <a:t> </a:t>
            </a:r>
            <a:r>
              <a:rPr lang="en-US" altLang="en-US" sz="2200" i="1" dirty="0" err="1">
                <a:latin typeface="Times New Roman" panose="02020603050405020304" pitchFamily="18" charset="0"/>
                <a:cs typeface="Times New Roman" panose="02020603050405020304" pitchFamily="18" charset="0"/>
              </a:rPr>
              <a:t>thị</a:t>
            </a:r>
            <a:r>
              <a:rPr lang="en-US" altLang="en-US" sz="2200" i="1" dirty="0">
                <a:latin typeface="Times New Roman" panose="02020603050405020304" pitchFamily="18" charset="0"/>
                <a:cs typeface="Times New Roman" panose="02020603050405020304" pitchFamily="18" charset="0"/>
              </a:rPr>
              <a:t> </a:t>
            </a:r>
            <a:r>
              <a:rPr lang="en-US" altLang="en-US" sz="2200" i="1" dirty="0" err="1">
                <a:latin typeface="Times New Roman" panose="02020603050405020304" pitchFamily="18" charset="0"/>
                <a:cs typeface="Times New Roman" panose="02020603050405020304" pitchFamily="18" charset="0"/>
              </a:rPr>
              <a:t>trường</a:t>
            </a:r>
            <a:r>
              <a:rPr lang="en-US" altLang="en-US" sz="2200" i="1" dirty="0">
                <a:latin typeface="Times New Roman" panose="02020603050405020304" pitchFamily="18" charset="0"/>
                <a:cs typeface="Times New Roman" panose="02020603050405020304" pitchFamily="18" charset="0"/>
              </a:rPr>
              <a:t> </a:t>
            </a:r>
            <a:r>
              <a:rPr lang="en-US" altLang="en-US" sz="2200" i="1" dirty="0" err="1">
                <a:latin typeface="Times New Roman" panose="02020603050405020304" pitchFamily="18" charset="0"/>
                <a:cs typeface="Times New Roman" panose="02020603050405020304" pitchFamily="18" charset="0"/>
              </a:rPr>
              <a:t>và</a:t>
            </a:r>
            <a:r>
              <a:rPr lang="en-US" altLang="en-US" sz="2200" i="1" dirty="0">
                <a:latin typeface="Times New Roman" panose="02020603050405020304" pitchFamily="18" charset="0"/>
                <a:cs typeface="Times New Roman" panose="02020603050405020304" pitchFamily="18" charset="0"/>
              </a:rPr>
              <a:t> </a:t>
            </a:r>
            <a:r>
              <a:rPr lang="en-US" altLang="en-US" sz="2200" i="1" dirty="0" err="1">
                <a:latin typeface="Times New Roman" panose="02020603050405020304" pitchFamily="18" charset="0"/>
                <a:cs typeface="Times New Roman" panose="02020603050405020304" pitchFamily="18" charset="0"/>
              </a:rPr>
              <a:t>KH</a:t>
            </a:r>
            <a:r>
              <a:rPr lang="en-US" altLang="en-US" sz="2200" i="1" dirty="0">
                <a:latin typeface="Times New Roman" panose="02020603050405020304" pitchFamily="18" charset="0"/>
                <a:cs typeface="Times New Roman" panose="02020603050405020304" pitchFamily="18" charset="0"/>
              </a:rPr>
              <a:t> </a:t>
            </a:r>
            <a:r>
              <a:rPr lang="en-US" altLang="en-US" sz="2200" i="1" dirty="0" err="1">
                <a:latin typeface="Times New Roman" panose="02020603050405020304" pitchFamily="18" charset="0"/>
                <a:cs typeface="Times New Roman" panose="02020603050405020304" pitchFamily="18" charset="0"/>
              </a:rPr>
              <a:t>toàn</a:t>
            </a:r>
            <a:r>
              <a:rPr lang="en-US" altLang="en-US" sz="2200" i="1" dirty="0">
                <a:latin typeface="Times New Roman" panose="02020603050405020304" pitchFamily="18" charset="0"/>
                <a:cs typeface="Times New Roman" panose="02020603050405020304" pitchFamily="18" charset="0"/>
              </a:rPr>
              <a:t> </a:t>
            </a:r>
            <a:r>
              <a:rPr lang="en-US" altLang="en-US" sz="2200" i="1" dirty="0" err="1">
                <a:latin typeface="Times New Roman" panose="02020603050405020304" pitchFamily="18" charset="0"/>
                <a:cs typeface="Times New Roman" panose="02020603050405020304" pitchFamily="18" charset="0"/>
              </a:rPr>
              <a:t>cầu</a:t>
            </a:r>
            <a:endParaRPr lang="en-US" altLang="en-US" sz="2200" dirty="0">
              <a:latin typeface="Times New Roman" panose="02020603050405020304" pitchFamily="18" charset="0"/>
              <a:cs typeface="Times New Roman" panose="02020603050405020304" pitchFamily="18" charset="0"/>
            </a:endParaRPr>
          </a:p>
          <a:p>
            <a:pPr>
              <a:lnSpc>
                <a:spcPct val="150000"/>
              </a:lnSpc>
              <a:spcBef>
                <a:spcPts val="300"/>
              </a:spcBef>
              <a:defRPr/>
            </a:pPr>
            <a:r>
              <a:rPr lang="en-US" altLang="en-US" sz="2200" dirty="0">
                <a:latin typeface="Times New Roman" panose="02020603050405020304" pitchFamily="18" charset="0"/>
                <a:cs typeface="Times New Roman" panose="02020603050405020304" pitchFamily="18" charset="0"/>
              </a:rPr>
              <a:t>=&gt; </a:t>
            </a:r>
            <a:r>
              <a:rPr lang="en-US" altLang="en-US" sz="2200" dirty="0" err="1">
                <a:latin typeface="Times New Roman" panose="02020603050405020304" pitchFamily="18" charset="0"/>
                <a:cs typeface="Times New Roman" panose="02020603050405020304" pitchFamily="18" charset="0"/>
              </a:rPr>
              <a:t>Mục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tiêu</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tạo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ra</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sự</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định</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vị</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cho</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các</a:t>
            </a:r>
            <a:r>
              <a:rPr lang="en-US" altLang="en-US" sz="2200" dirty="0">
                <a:latin typeface="Times New Roman" panose="02020603050405020304" pitchFamily="18" charset="0"/>
                <a:cs typeface="Times New Roman" panose="02020603050405020304" pitchFamily="18" charset="0"/>
              </a:rPr>
              <a:t> SP </a:t>
            </a:r>
            <a:r>
              <a:rPr lang="en-US" altLang="en-US" sz="2200" dirty="0" err="1">
                <a:latin typeface="Times New Roman" panose="02020603050405020304" pitchFamily="18" charset="0"/>
                <a:cs typeface="Times New Roman" panose="02020603050405020304" pitchFamily="18" charset="0"/>
              </a:rPr>
              <a:t>trong</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tâm</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trí</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tập</a:t>
            </a:r>
            <a:r>
              <a:rPr lang="en-US" altLang="en-US" sz="2200" dirty="0">
                <a:latin typeface="Times New Roman" panose="02020603050405020304" pitchFamily="18" charset="0"/>
                <a:cs typeface="Times New Roman" panose="02020603050405020304" pitchFamily="18" charset="0"/>
              </a:rPr>
              <a:t> KH </a:t>
            </a:r>
            <a:r>
              <a:rPr lang="en-US" altLang="en-US" sz="2200" dirty="0" err="1">
                <a:latin typeface="Times New Roman" panose="02020603050405020304" pitchFamily="18" charset="0"/>
                <a:cs typeface="Times New Roman" panose="02020603050405020304" pitchFamily="18" charset="0"/>
              </a:rPr>
              <a:t>mục</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tiêu</a:t>
            </a:r>
            <a:r>
              <a:rPr lang="en-US" altLang="en-US" sz="2200" dirty="0">
                <a:latin typeface="Times New Roman" panose="02020603050405020304" pitchFamily="18" charset="0"/>
                <a:cs typeface="Times New Roman" panose="02020603050405020304" pitchFamily="18" charset="0"/>
              </a:rPr>
              <a:t>. </a:t>
            </a:r>
          </a:p>
          <a:p>
            <a:pPr>
              <a:lnSpc>
                <a:spcPct val="150000"/>
              </a:lnSpc>
              <a:spcBef>
                <a:spcPts val="300"/>
              </a:spcBef>
              <a:defRPr/>
            </a:pPr>
            <a:endParaRPr lang="en-US" altLang="en-US" sz="2200" dirty="0">
              <a:latin typeface="Times New Roman" panose="02020603050405020304" pitchFamily="18" charset="0"/>
              <a:cs typeface="Times New Roman" panose="02020603050405020304" pitchFamily="18" charset="0"/>
            </a:endParaRPr>
          </a:p>
          <a:p>
            <a:pPr>
              <a:lnSpc>
                <a:spcPct val="150000"/>
              </a:lnSpc>
              <a:spcBef>
                <a:spcPts val="300"/>
              </a:spcBef>
              <a:defRPr/>
            </a:pPr>
            <a:endParaRPr lang="en-MY" sz="2200" dirty="0">
              <a:latin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57DE9431-B2F7-4BC1-9517-5DAC35C65010}"/>
              </a:ext>
            </a:extLst>
          </p:cNvPr>
          <p:cNvSpPr txBox="1">
            <a:spLocks noChangeArrowheads="1"/>
          </p:cNvSpPr>
          <p:nvPr/>
        </p:nvSpPr>
        <p:spPr bwMode="auto">
          <a:xfrm>
            <a:off x="1273175" y="1240943"/>
            <a:ext cx="559383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spAutoFit/>
          </a:bodyPr>
          <a:lstStyle>
            <a:lvl1pPr algn="l" defTabSz="895350" rtl="0" eaLnBrk="0" fontAlgn="base" hangingPunct="0">
              <a:spcBef>
                <a:spcPct val="0"/>
              </a:spcBef>
              <a:spcAft>
                <a:spcPct val="0"/>
              </a:spcAft>
              <a:defRPr sz="1900" b="1">
                <a:solidFill>
                  <a:schemeClr val="bg1"/>
                </a:solidFill>
                <a:latin typeface="+mj-lt"/>
                <a:ea typeface="+mj-ea"/>
                <a:cs typeface="+mj-cs"/>
              </a:defRPr>
            </a:lvl1pPr>
            <a:lvl2pPr algn="l" defTabSz="895350" rtl="0" eaLnBrk="0" fontAlgn="base" hangingPunct="0">
              <a:spcBef>
                <a:spcPct val="0"/>
              </a:spcBef>
              <a:spcAft>
                <a:spcPct val="0"/>
              </a:spcAft>
              <a:defRPr sz="1900" b="1">
                <a:solidFill>
                  <a:schemeClr val="bg1"/>
                </a:solidFill>
                <a:latin typeface="Arial" charset="0"/>
              </a:defRPr>
            </a:lvl2pPr>
            <a:lvl3pPr algn="l" defTabSz="895350" rtl="0" eaLnBrk="0" fontAlgn="base" hangingPunct="0">
              <a:spcBef>
                <a:spcPct val="0"/>
              </a:spcBef>
              <a:spcAft>
                <a:spcPct val="0"/>
              </a:spcAft>
              <a:defRPr sz="1900" b="1">
                <a:solidFill>
                  <a:schemeClr val="bg1"/>
                </a:solidFill>
                <a:latin typeface="Arial" charset="0"/>
              </a:defRPr>
            </a:lvl3pPr>
            <a:lvl4pPr algn="l" defTabSz="895350" rtl="0" eaLnBrk="0" fontAlgn="base" hangingPunct="0">
              <a:spcBef>
                <a:spcPct val="0"/>
              </a:spcBef>
              <a:spcAft>
                <a:spcPct val="0"/>
              </a:spcAft>
              <a:defRPr sz="1900" b="1">
                <a:solidFill>
                  <a:schemeClr val="bg1"/>
                </a:solidFill>
                <a:latin typeface="Arial" charset="0"/>
              </a:defRPr>
            </a:lvl4pPr>
            <a:lvl5pPr algn="l" defTabSz="895350" rtl="0" eaLnBrk="0" fontAlgn="base" hangingPunct="0">
              <a:spcBef>
                <a:spcPct val="0"/>
              </a:spcBef>
              <a:spcAft>
                <a:spcPct val="0"/>
              </a:spcAft>
              <a:defRPr sz="1900" b="1">
                <a:solidFill>
                  <a:schemeClr val="bg1"/>
                </a:solidFill>
                <a:latin typeface="Arial" charset="0"/>
              </a:defRPr>
            </a:lvl5pPr>
            <a:lvl6pPr marL="457200" algn="l" defTabSz="895350" rtl="0" fontAlgn="base">
              <a:spcBef>
                <a:spcPct val="0"/>
              </a:spcBef>
              <a:spcAft>
                <a:spcPct val="0"/>
              </a:spcAft>
              <a:defRPr sz="1900" b="1">
                <a:solidFill>
                  <a:schemeClr val="bg1"/>
                </a:solidFill>
                <a:latin typeface="Arial" charset="0"/>
              </a:defRPr>
            </a:lvl6pPr>
            <a:lvl7pPr marL="914400" algn="l" defTabSz="895350" rtl="0" fontAlgn="base">
              <a:spcBef>
                <a:spcPct val="0"/>
              </a:spcBef>
              <a:spcAft>
                <a:spcPct val="0"/>
              </a:spcAft>
              <a:defRPr sz="1900" b="1">
                <a:solidFill>
                  <a:schemeClr val="bg1"/>
                </a:solidFill>
                <a:latin typeface="Arial" charset="0"/>
              </a:defRPr>
            </a:lvl7pPr>
            <a:lvl8pPr marL="1371600" algn="l" defTabSz="895350" rtl="0" fontAlgn="base">
              <a:spcBef>
                <a:spcPct val="0"/>
              </a:spcBef>
              <a:spcAft>
                <a:spcPct val="0"/>
              </a:spcAft>
              <a:defRPr sz="1900" b="1">
                <a:solidFill>
                  <a:schemeClr val="bg1"/>
                </a:solidFill>
                <a:latin typeface="Arial" charset="0"/>
              </a:defRPr>
            </a:lvl8pPr>
            <a:lvl9pPr marL="1828800" algn="l" defTabSz="895350" rtl="0" fontAlgn="base">
              <a:spcBef>
                <a:spcPct val="0"/>
              </a:spcBef>
              <a:spcAft>
                <a:spcPct val="0"/>
              </a:spcAft>
              <a:defRPr sz="1900" b="1">
                <a:solidFill>
                  <a:schemeClr val="bg1"/>
                </a:solidFill>
                <a:latin typeface="Arial" charset="0"/>
              </a:defRPr>
            </a:lvl9pPr>
          </a:lstStyle>
          <a:p>
            <a:r>
              <a:rPr lang="en-MY" altLang="en-US" sz="2800" kern="0" dirty="0">
                <a:solidFill>
                  <a:srgbClr val="000000"/>
                </a:solidFill>
                <a:latin typeface="Times New Roman" panose="02020603050405020304" pitchFamily="18" charset="0"/>
                <a:cs typeface="Times New Roman" panose="02020603050405020304" pitchFamily="18" charset="0"/>
              </a:rPr>
              <a:t>6.1.1 </a:t>
            </a:r>
            <a:r>
              <a:rPr lang="en-MY" altLang="en-US" sz="2800" kern="0" dirty="0" err="1">
                <a:solidFill>
                  <a:srgbClr val="000000"/>
                </a:solidFill>
                <a:latin typeface="Times New Roman" panose="02020603050405020304" pitchFamily="18" charset="0"/>
                <a:cs typeface="Times New Roman" panose="02020603050405020304" pitchFamily="18" charset="0"/>
              </a:rPr>
              <a:t>Phân</a:t>
            </a:r>
            <a:r>
              <a:rPr lang="en-MY" altLang="en-US" sz="2800" kern="0" dirty="0">
                <a:solidFill>
                  <a:srgbClr val="000000"/>
                </a:solidFill>
                <a:latin typeface="Times New Roman" panose="02020603050405020304" pitchFamily="18" charset="0"/>
                <a:cs typeface="Times New Roman" panose="02020603050405020304" pitchFamily="18" charset="0"/>
              </a:rPr>
              <a:t> </a:t>
            </a:r>
            <a:r>
              <a:rPr lang="en-MY" altLang="en-US" sz="2800" kern="0" dirty="0" err="1">
                <a:solidFill>
                  <a:srgbClr val="000000"/>
                </a:solidFill>
                <a:latin typeface="Times New Roman" panose="02020603050405020304" pitchFamily="18" charset="0"/>
                <a:cs typeface="Times New Roman" panose="02020603050405020304" pitchFamily="18" charset="0"/>
              </a:rPr>
              <a:t>đoạn</a:t>
            </a:r>
            <a:r>
              <a:rPr lang="en-MY" altLang="en-US" sz="2800" kern="0" dirty="0">
                <a:solidFill>
                  <a:srgbClr val="000000"/>
                </a:solidFill>
                <a:latin typeface="Times New Roman" panose="02020603050405020304" pitchFamily="18" charset="0"/>
                <a:cs typeface="Times New Roman" panose="02020603050405020304" pitchFamily="18" charset="0"/>
              </a:rPr>
              <a:t> </a:t>
            </a:r>
            <a:r>
              <a:rPr lang="en-MY" altLang="en-US" sz="2800" kern="0" dirty="0" err="1">
                <a:solidFill>
                  <a:srgbClr val="000000"/>
                </a:solidFill>
                <a:latin typeface="Times New Roman" panose="02020603050405020304" pitchFamily="18" charset="0"/>
                <a:cs typeface="Times New Roman" panose="02020603050405020304" pitchFamily="18" charset="0"/>
              </a:rPr>
              <a:t>thị</a:t>
            </a:r>
            <a:r>
              <a:rPr lang="en-MY" altLang="en-US" sz="2800" kern="0" dirty="0">
                <a:solidFill>
                  <a:srgbClr val="000000"/>
                </a:solidFill>
                <a:latin typeface="Times New Roman" panose="02020603050405020304" pitchFamily="18" charset="0"/>
                <a:cs typeface="Times New Roman" panose="02020603050405020304" pitchFamily="18" charset="0"/>
              </a:rPr>
              <a:t> </a:t>
            </a:r>
            <a:r>
              <a:rPr lang="en-MY" altLang="en-US" sz="2800" kern="0" dirty="0" err="1">
                <a:solidFill>
                  <a:srgbClr val="000000"/>
                </a:solidFill>
                <a:latin typeface="Times New Roman" panose="02020603050405020304" pitchFamily="18" charset="0"/>
                <a:cs typeface="Times New Roman" panose="02020603050405020304" pitchFamily="18" charset="0"/>
              </a:rPr>
              <a:t>trường</a:t>
            </a:r>
            <a:r>
              <a:rPr lang="en-MY" altLang="en-US" sz="2800" kern="0" dirty="0">
                <a:solidFill>
                  <a:srgbClr val="000000"/>
                </a:solidFill>
                <a:latin typeface="Times New Roman" panose="02020603050405020304" pitchFamily="18" charset="0"/>
                <a:cs typeface="Times New Roman" panose="02020603050405020304" pitchFamily="18" charset="0"/>
              </a:rPr>
              <a:t> </a:t>
            </a:r>
            <a:r>
              <a:rPr lang="en-MY" altLang="en-US" sz="2800" kern="0" dirty="0" err="1">
                <a:solidFill>
                  <a:srgbClr val="000000"/>
                </a:solidFill>
                <a:latin typeface="Times New Roman" panose="02020603050405020304" pitchFamily="18" charset="0"/>
                <a:cs typeface="Times New Roman" panose="02020603050405020304" pitchFamily="18" charset="0"/>
              </a:rPr>
              <a:t>toàn</a:t>
            </a:r>
            <a:r>
              <a:rPr lang="en-MY" altLang="en-US" sz="2800" kern="0" dirty="0">
                <a:solidFill>
                  <a:srgbClr val="000000"/>
                </a:solidFill>
                <a:latin typeface="Times New Roman" panose="02020603050405020304" pitchFamily="18" charset="0"/>
                <a:cs typeface="Times New Roman" panose="02020603050405020304" pitchFamily="18" charset="0"/>
              </a:rPr>
              <a:t> </a:t>
            </a:r>
            <a:r>
              <a:rPr lang="en-MY" altLang="en-US" sz="2800" kern="0" dirty="0" err="1">
                <a:solidFill>
                  <a:srgbClr val="000000"/>
                </a:solidFill>
                <a:latin typeface="Times New Roman" panose="02020603050405020304" pitchFamily="18" charset="0"/>
                <a:cs typeface="Times New Roman" panose="02020603050405020304" pitchFamily="18" charset="0"/>
              </a:rPr>
              <a:t>cầu</a:t>
            </a:r>
            <a:endParaRPr lang="en-MY" altLang="en-US" sz="2800" kern="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3B36B4C2-F6B1-4AF0-8FB9-DE983FC48125}"/>
              </a:ext>
            </a:extLst>
          </p:cNvPr>
          <p:cNvSpPr>
            <a:spLocks noGrp="1" noChangeArrowheads="1"/>
          </p:cNvSpPr>
          <p:nvPr>
            <p:ph type="title" idx="4294967295"/>
          </p:nvPr>
        </p:nvSpPr>
        <p:spPr>
          <a:xfrm>
            <a:off x="1995987" y="782003"/>
            <a:ext cx="9528175" cy="430212"/>
          </a:xfrm>
        </p:spPr>
        <p:txBody>
          <a:bodyPr>
            <a:normAutofit fontScale="90000"/>
          </a:bodyPr>
          <a:lstStyle/>
          <a:p>
            <a:r>
              <a:rPr lang="en-MY" altLang="en-US" sz="2800" dirty="0">
                <a:latin typeface="Times New Roman" panose="02020603050405020304" pitchFamily="18" charset="0"/>
                <a:cs typeface="Times New Roman" panose="02020603050405020304" pitchFamily="18" charset="0"/>
              </a:rPr>
              <a:t>6.1.2. </a:t>
            </a:r>
            <a:r>
              <a:rPr lang="en-MY" altLang="en-US" sz="2800" dirty="0" err="1">
                <a:latin typeface="Times New Roman" panose="02020603050405020304" pitchFamily="18" charset="0"/>
                <a:cs typeface="Times New Roman" panose="02020603050405020304" pitchFamily="18" charset="0"/>
              </a:rPr>
              <a:t>Định</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vị</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sản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phẩm</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và</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thương</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hiệu</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toàn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cầu</a:t>
            </a:r>
            <a:r>
              <a:rPr lang="en-MY" altLang="en-US" sz="2800" dirty="0">
                <a:latin typeface="Times New Roman" panose="02020603050405020304" pitchFamily="18" charset="0"/>
                <a:cs typeface="Times New Roman" panose="02020603050405020304" pitchFamily="18" charset="0"/>
              </a:rPr>
              <a:t> </a:t>
            </a:r>
            <a:endParaRPr lang="en-MY" altLang="en-US" sz="2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CB78D40-F5B4-439D-882D-D0F1EEC7DC67}"/>
              </a:ext>
            </a:extLst>
          </p:cNvPr>
          <p:cNvSpPr>
            <a:spLocks noGrp="1"/>
          </p:cNvSpPr>
          <p:nvPr>
            <p:ph idx="4294967295"/>
          </p:nvPr>
        </p:nvSpPr>
        <p:spPr>
          <a:xfrm>
            <a:off x="870357" y="1672692"/>
            <a:ext cx="10799129" cy="4719399"/>
          </a:xfrm>
        </p:spPr>
        <p:txBody>
          <a:bodyPr/>
          <a:lstStyle/>
          <a:p>
            <a:pPr>
              <a:lnSpc>
                <a:spcPct val="150000"/>
              </a:lnSpc>
              <a:spcBef>
                <a:spcPts val="600"/>
              </a:spcBef>
              <a:defRPr/>
            </a:pPr>
            <a:r>
              <a:rPr lang="en-MY" sz="2200" b="1" dirty="0">
                <a:latin typeface="Times New Roman" panose="02020603050405020304" pitchFamily="18" charset="0"/>
                <a:cs typeface="Times New Roman" panose="02020603050405020304" pitchFamily="18" charset="0"/>
              </a:rPr>
              <a:t>b. </a:t>
            </a:r>
            <a:r>
              <a:rPr lang="en-MY" sz="2200" b="1" dirty="0" err="1">
                <a:latin typeface="Times New Roman" panose="02020603050405020304" pitchFamily="18" charset="0"/>
                <a:cs typeface="Times New Roman" panose="02020603050405020304" pitchFamily="18" charset="0"/>
              </a:rPr>
              <a:t>Định</a:t>
            </a:r>
            <a:r>
              <a:rPr lang="en-MY" sz="2200" b="1" dirty="0">
                <a:latin typeface="Times New Roman" panose="02020603050405020304" pitchFamily="18" charset="0"/>
                <a:cs typeface="Times New Roman" panose="02020603050405020304" pitchFamily="18" charset="0"/>
              </a:rPr>
              <a:t> </a:t>
            </a:r>
            <a:r>
              <a:rPr lang="en-MY" sz="2200" b="1" dirty="0" err="1">
                <a:latin typeface="Times New Roman" panose="02020603050405020304" pitchFamily="18" charset="0"/>
                <a:cs typeface="Times New Roman" panose="02020603050405020304" pitchFamily="18" charset="0"/>
              </a:rPr>
              <a:t>vị</a:t>
            </a:r>
            <a:r>
              <a:rPr lang="en-MY" sz="2200" b="1" dirty="0">
                <a:latin typeface="Times New Roman" panose="02020603050405020304" pitchFamily="18" charset="0"/>
                <a:cs typeface="Times New Roman" panose="02020603050405020304" pitchFamily="18" charset="0"/>
              </a:rPr>
              <a:t> </a:t>
            </a:r>
            <a:r>
              <a:rPr lang="en-MY" sz="2200" b="1" dirty="0" err="1">
                <a:latin typeface="Times New Roman" panose="02020603050405020304" pitchFamily="18" charset="0"/>
                <a:cs typeface="Times New Roman" panose="02020603050405020304" pitchFamily="18" charset="0"/>
              </a:rPr>
              <a:t>thương</a:t>
            </a:r>
            <a:r>
              <a:rPr lang="en-MY" sz="2200" b="1" dirty="0">
                <a:latin typeface="Times New Roman" panose="02020603050405020304" pitchFamily="18" charset="0"/>
                <a:cs typeface="Times New Roman" panose="02020603050405020304" pitchFamily="18" charset="0"/>
              </a:rPr>
              <a:t> </a:t>
            </a:r>
            <a:r>
              <a:rPr lang="en-MY" sz="2200" b="1" dirty="0" err="1">
                <a:latin typeface="Times New Roman" panose="02020603050405020304" pitchFamily="18" charset="0"/>
                <a:cs typeface="Times New Roman" panose="02020603050405020304" pitchFamily="18" charset="0"/>
              </a:rPr>
              <a:t>hiệu</a:t>
            </a:r>
            <a:r>
              <a:rPr lang="en-MY" sz="2200" b="1" dirty="0">
                <a:latin typeface="Times New Roman" panose="02020603050405020304" pitchFamily="18" charset="0"/>
                <a:cs typeface="Times New Roman" panose="02020603050405020304" pitchFamily="18" charset="0"/>
              </a:rPr>
              <a:t> </a:t>
            </a:r>
            <a:r>
              <a:rPr lang="en-MY" sz="2200" b="1" dirty="0" err="1">
                <a:latin typeface="Times New Roman" panose="02020603050405020304" pitchFamily="18" charset="0"/>
                <a:cs typeface="Times New Roman" panose="02020603050405020304" pitchFamily="18" charset="0"/>
              </a:rPr>
              <a:t>toàn</a:t>
            </a:r>
            <a:r>
              <a:rPr lang="en-MY" sz="2200" b="1" dirty="0">
                <a:latin typeface="Times New Roman" panose="02020603050405020304" pitchFamily="18" charset="0"/>
                <a:cs typeface="Times New Roman" panose="02020603050405020304" pitchFamily="18" charset="0"/>
              </a:rPr>
              <a:t> </a:t>
            </a:r>
            <a:r>
              <a:rPr lang="en-MY" sz="2200" b="1" dirty="0" err="1">
                <a:latin typeface="Times New Roman" panose="02020603050405020304" pitchFamily="18" charset="0"/>
                <a:cs typeface="Times New Roman" panose="02020603050405020304" pitchFamily="18" charset="0"/>
              </a:rPr>
              <a:t>cầu</a:t>
            </a:r>
            <a:r>
              <a:rPr lang="en-MY" sz="2200" b="1" dirty="0">
                <a:latin typeface="Times New Roman" panose="02020603050405020304" pitchFamily="18" charset="0"/>
                <a:cs typeface="Times New Roman" panose="02020603050405020304" pitchFamily="18" charset="0"/>
              </a:rPr>
              <a:t> </a:t>
            </a:r>
          </a:p>
          <a:p>
            <a:pPr marL="0" indent="0">
              <a:lnSpc>
                <a:spcPct val="150000"/>
              </a:lnSpc>
              <a:spcBef>
                <a:spcPts val="600"/>
              </a:spcBef>
              <a:buFontTx/>
              <a:buChar char="-"/>
              <a:defRPr/>
            </a:pPr>
            <a:r>
              <a:rPr lang="en-US" sz="2200" i="1" dirty="0" err="1">
                <a:latin typeface="Times New Roman" panose="02020603050405020304" pitchFamily="18" charset="0"/>
                <a:cs typeface="Times New Roman" panose="02020603050405020304" pitchFamily="18" charset="0"/>
              </a:rPr>
              <a:t>Thương</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hiệu</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toàn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cầu</a:t>
            </a:r>
            <a:r>
              <a:rPr lang="en-US" sz="2200" i="1"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là</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một</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thương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hiệu</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của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sản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phẩm</a:t>
            </a:r>
            <a:r>
              <a:rPr lang="en-US" sz="2200" dirty="0">
                <a:latin typeface="Times New Roman" panose="02020603050405020304" pitchFamily="18" charset="0"/>
                <a:cs typeface="Times New Roman" panose="02020603050405020304" pitchFamily="18" charset="0"/>
              </a:rPr>
              <a:t>/</a:t>
            </a:r>
            <a:r>
              <a:rPr lang="en-US" sz="2200" dirty="0" err="1">
                <a:latin typeface="Times New Roman" panose="02020603050405020304" pitchFamily="18" charset="0"/>
                <a:cs typeface="Times New Roman" panose="02020603050405020304" pitchFamily="18" charset="0"/>
              </a:rPr>
              <a:t>dịch</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vụ</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khi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được</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chào</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bán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trên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toàn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thế</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giới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với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cùng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tên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gọi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nhãn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hiệu</a:t>
            </a:r>
            <a:r>
              <a:rPr lang="en-US" sz="2200" dirty="0">
                <a:latin typeface="Times New Roman" panose="02020603050405020304" pitchFamily="18" charset="0"/>
                <a:cs typeface="Times New Roman" panose="02020603050405020304" pitchFamily="18" charset="0"/>
              </a:rPr>
              <a:t>. </a:t>
            </a:r>
          </a:p>
          <a:p>
            <a:pPr marL="0" indent="0">
              <a:lnSpc>
                <a:spcPct val="150000"/>
              </a:lnSpc>
              <a:spcBef>
                <a:spcPts val="600"/>
              </a:spcBef>
              <a:buFontTx/>
              <a:buChar char="-"/>
              <a:defRPr/>
            </a:pPr>
            <a:r>
              <a:rPr lang="en-US" sz="2200" dirty="0" err="1">
                <a:latin typeface="Times New Roman" panose="02020603050405020304" pitchFamily="18" charset="0"/>
                <a:cs typeface="Times New Roman" panose="02020603050405020304" pitchFamily="18" charset="0"/>
              </a:rPr>
              <a:t>Thương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hiệu</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toàn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cầu</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có</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thể</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là</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tên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của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sản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phẩm</a:t>
            </a:r>
            <a:r>
              <a:rPr lang="en-US" sz="2200" dirty="0">
                <a:latin typeface="Times New Roman" panose="02020603050405020304" pitchFamily="18" charset="0"/>
                <a:cs typeface="Times New Roman" panose="02020603050405020304" pitchFamily="18" charset="0"/>
              </a:rPr>
              <a:t>/</a:t>
            </a:r>
            <a:r>
              <a:rPr lang="en-US" sz="2200" dirty="0" err="1">
                <a:latin typeface="Times New Roman" panose="02020603050405020304" pitchFamily="18" charset="0"/>
                <a:cs typeface="Times New Roman" panose="02020603050405020304" pitchFamily="18" charset="0"/>
              </a:rPr>
              <a:t>dịch</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vụ</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tên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của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công</a:t>
            </a:r>
            <a:r>
              <a:rPr lang="en-US" sz="2200" dirty="0">
                <a:latin typeface="Times New Roman" panose="02020603050405020304" pitchFamily="18" charset="0"/>
                <a:cs typeface="Times New Roman" panose="02020603050405020304" pitchFamily="18" charset="0"/>
              </a:rPr>
              <a:t> ty; logo </a:t>
            </a:r>
            <a:r>
              <a:rPr lang="en-US" sz="2200" dirty="0" err="1">
                <a:latin typeface="Times New Roman" panose="02020603050405020304" pitchFamily="18" charset="0"/>
                <a:cs typeface="Times New Roman" panose="02020603050405020304" pitchFamily="18" charset="0"/>
              </a:rPr>
              <a:t>công</a:t>
            </a:r>
            <a:r>
              <a:rPr lang="en-US" sz="2200" dirty="0">
                <a:latin typeface="Times New Roman" panose="02020603050405020304" pitchFamily="18" charset="0"/>
                <a:cs typeface="Times New Roman" panose="02020603050405020304" pitchFamily="18" charset="0"/>
              </a:rPr>
              <a:t> ty</a:t>
            </a:r>
          </a:p>
          <a:p>
            <a:pPr marL="0" indent="0">
              <a:lnSpc>
                <a:spcPct val="150000"/>
              </a:lnSpc>
              <a:spcBef>
                <a:spcPts val="600"/>
              </a:spcBef>
              <a:defRPr/>
            </a:pPr>
            <a:r>
              <a:rPr lang="en-US" sz="2200" dirty="0">
                <a:latin typeface="Times New Roman" panose="02020603050405020304" pitchFamily="18" charset="0"/>
                <a:cs typeface="Times New Roman" panose="02020603050405020304" pitchFamily="18" charset="0"/>
              </a:rPr>
              <a:t>- Hai con </a:t>
            </a:r>
            <a:r>
              <a:rPr lang="en-US" sz="2200" dirty="0" err="1">
                <a:latin typeface="Times New Roman" panose="02020603050405020304" pitchFamily="18" charset="0"/>
                <a:cs typeface="Times New Roman" panose="02020603050405020304" pitchFamily="18" charset="0"/>
              </a:rPr>
              <a:t>đường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xây</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dựng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thương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hiệu</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toàn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cầu</a:t>
            </a:r>
            <a:r>
              <a:rPr lang="en-US" sz="2200" dirty="0">
                <a:latin typeface="Times New Roman" panose="02020603050405020304" pitchFamily="18" charset="0"/>
                <a:cs typeface="Times New Roman" panose="02020603050405020304" pitchFamily="18" charset="0"/>
              </a:rPr>
              <a:t>:</a:t>
            </a:r>
          </a:p>
          <a:p>
            <a:pPr marL="0" indent="0">
              <a:lnSpc>
                <a:spcPct val="150000"/>
              </a:lnSpc>
              <a:spcBef>
                <a:spcPts val="600"/>
              </a:spcBef>
              <a:defRPr/>
            </a:pP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Xây</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dựng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thương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hiệu</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quốc</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gia</a:t>
            </a:r>
            <a:r>
              <a:rPr lang="en-US" sz="2200" dirty="0">
                <a:latin typeface="Times New Roman" panose="02020603050405020304" pitchFamily="18" charset="0"/>
                <a:cs typeface="Times New Roman" panose="02020603050405020304" pitchFamily="18" charset="0"/>
              </a:rPr>
              <a:t> =&gt; </a:t>
            </a:r>
            <a:r>
              <a:rPr lang="en-US" sz="2200" dirty="0" err="1">
                <a:latin typeface="Times New Roman" panose="02020603050405020304" pitchFamily="18" charset="0"/>
                <a:cs typeface="Times New Roman" panose="02020603050405020304" pitchFamily="18" charset="0"/>
              </a:rPr>
              <a:t>thương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hiệu</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toàn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cầu</a:t>
            </a:r>
            <a:endParaRPr lang="en-US" sz="2200" dirty="0">
              <a:latin typeface="Times New Roman" panose="02020603050405020304" pitchFamily="18" charset="0"/>
              <a:cs typeface="Times New Roman" panose="02020603050405020304" pitchFamily="18" charset="0"/>
            </a:endParaRPr>
          </a:p>
          <a:p>
            <a:pPr marL="0" indent="0">
              <a:lnSpc>
                <a:spcPct val="150000"/>
              </a:lnSpc>
              <a:spcBef>
                <a:spcPts val="600"/>
              </a:spcBef>
              <a:defRPr/>
            </a:pP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Xây</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dựng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thương</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hiệu</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quốc</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tế</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ngay</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từ</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đầu</a:t>
            </a:r>
            <a:endParaRPr lang="en-US" sz="2400" dirty="0">
              <a:latin typeface="Times New Roman" panose="02020603050405020304" pitchFamily="18" charset="0"/>
              <a:cs typeface="Times New Roman" panose="02020603050405020304" pitchFamily="18" charset="0"/>
            </a:endParaRPr>
          </a:p>
          <a:p>
            <a:pPr>
              <a:spcBef>
                <a:spcPts val="600"/>
              </a:spcBef>
              <a:buFontTx/>
              <a:buChar char="-"/>
              <a:defRPr/>
            </a:pPr>
            <a:endParaRPr lang="en-US" sz="2400" dirty="0">
              <a:latin typeface="Times New Roman" panose="02020603050405020304" pitchFamily="18" charset="0"/>
              <a:cs typeface="Times New Roman" panose="02020603050405020304" pitchFamily="18" charset="0"/>
            </a:endParaRPr>
          </a:p>
          <a:p>
            <a:pPr>
              <a:spcBef>
                <a:spcPts val="600"/>
              </a:spcBef>
              <a:defRPr/>
            </a:pPr>
            <a:endParaRPr lang="en-MY" sz="2400" dirty="0">
              <a:latin typeface="Times New Roman" panose="02020603050405020304" pitchFamily="18" charset="0"/>
              <a:cs typeface="Times New Roman" panose="02020603050405020304" pitchFamily="18" charset="0"/>
            </a:endParaRPr>
          </a:p>
          <a:p>
            <a:pPr>
              <a:spcBef>
                <a:spcPts val="600"/>
              </a:spcBef>
              <a:defRPr/>
            </a:pPr>
            <a:endParaRPr lang="en-MY" sz="2400" dirty="0">
              <a:latin typeface="Times New Roman" panose="02020603050405020304" pitchFamily="18" charset="0"/>
              <a:cs typeface="Times New Roman" panose="02020603050405020304" pitchFamily="18" charset="0"/>
            </a:endParaRPr>
          </a:p>
        </p:txBody>
      </p:sp>
      <p:sp>
        <p:nvSpPr>
          <p:cNvPr id="22532" name="Slide Number Placeholder 3">
            <a:extLst>
              <a:ext uri="{FF2B5EF4-FFF2-40B4-BE49-F238E27FC236}">
                <a16:creationId xmlns:a16="http://schemas.microsoft.com/office/drawing/2014/main" id="{8ADFBE62-AD7C-4CDD-98F5-33AEFAB36D03}"/>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7544BB06-18A3-4877-A055-31A3F8BE88F7}" type="slidenum">
              <a:rPr lang="en-US" altLang="en-US" sz="1200" smtClean="0"/>
              <a:t>92</a:t>
            </a:fld>
            <a:endParaRPr lang="en-US" altLang="en-US" sz="1200"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BA63008F-4825-4B8A-95FC-85A7D6DDC24D}"/>
              </a:ext>
            </a:extLst>
          </p:cNvPr>
          <p:cNvSpPr>
            <a:spLocks noGrp="1" noChangeArrowheads="1"/>
          </p:cNvSpPr>
          <p:nvPr>
            <p:ph type="title" idx="4294967295"/>
          </p:nvPr>
        </p:nvSpPr>
        <p:spPr>
          <a:xfrm>
            <a:off x="1673770" y="731839"/>
            <a:ext cx="9528175" cy="292100"/>
          </a:xfrm>
        </p:spPr>
        <p:txBody>
          <a:bodyPr>
            <a:normAutofit fontScale="90000"/>
          </a:bodyPr>
          <a:lstStyle/>
          <a:p>
            <a:pPr algn="ctr"/>
            <a:r>
              <a:rPr lang="en-MY" altLang="en-US" dirty="0" err="1">
                <a:latin typeface="Times New Roman" panose="02020603050405020304" pitchFamily="18" charset="0"/>
                <a:cs typeface="Times New Roman" panose="02020603050405020304" pitchFamily="18" charset="0"/>
              </a:rPr>
              <a:t>Hình</a:t>
            </a:r>
            <a:r>
              <a:rPr lang="en-MY" altLang="en-US" dirty="0">
                <a:latin typeface="Times New Roman" panose="02020603050405020304" pitchFamily="18" charset="0"/>
                <a:cs typeface="Times New Roman" panose="02020603050405020304" pitchFamily="18" charset="0"/>
              </a:rPr>
              <a:t> 6.1 </a:t>
            </a:r>
            <a:r>
              <a:rPr lang="en-MY" altLang="en-US" dirty="0" err="1">
                <a:latin typeface="Times New Roman" panose="02020603050405020304" pitchFamily="18" charset="0"/>
                <a:cs typeface="Times New Roman" panose="02020603050405020304" pitchFamily="18" charset="0"/>
              </a:rPr>
              <a:t>Định</a:t>
            </a:r>
            <a:r>
              <a:rPr lang="en-MY" altLang="en-US" dirty="0">
                <a:latin typeface="Times New Roman" panose="02020603050405020304" pitchFamily="18" charset="0"/>
                <a:cs typeface="Times New Roman" panose="02020603050405020304" pitchFamily="18" charset="0"/>
              </a:rPr>
              <a:t> </a:t>
            </a:r>
            <a:r>
              <a:rPr lang="en-MY" altLang="en-US" dirty="0" err="1">
                <a:latin typeface="Times New Roman" panose="02020603050405020304" pitchFamily="18" charset="0"/>
                <a:cs typeface="Times New Roman" panose="02020603050405020304" pitchFamily="18" charset="0"/>
              </a:rPr>
              <a:t>vị</a:t>
            </a:r>
            <a:r>
              <a:rPr lang="en-MY" altLang="en-US" dirty="0">
                <a:latin typeface="Times New Roman" panose="02020603050405020304" pitchFamily="18" charset="0"/>
                <a:cs typeface="Times New Roman" panose="02020603050405020304" pitchFamily="18" charset="0"/>
              </a:rPr>
              <a:t> </a:t>
            </a:r>
            <a:r>
              <a:rPr lang="en-MY" altLang="en-US" dirty="0" err="1">
                <a:latin typeface="Times New Roman" panose="02020603050405020304" pitchFamily="18" charset="0"/>
                <a:cs typeface="Times New Roman" panose="02020603050405020304" pitchFamily="18" charset="0"/>
              </a:rPr>
              <a:t>thương</a:t>
            </a:r>
            <a:r>
              <a:rPr lang="en-MY" altLang="en-US" dirty="0">
                <a:latin typeface="Times New Roman" panose="02020603050405020304" pitchFamily="18" charset="0"/>
                <a:cs typeface="Times New Roman" panose="02020603050405020304" pitchFamily="18" charset="0"/>
              </a:rPr>
              <a:t> </a:t>
            </a:r>
            <a:r>
              <a:rPr lang="en-MY" altLang="en-US" dirty="0" err="1">
                <a:latin typeface="Times New Roman" panose="02020603050405020304" pitchFamily="18" charset="0"/>
                <a:cs typeface="Times New Roman" panose="02020603050405020304" pitchFamily="18" charset="0"/>
              </a:rPr>
              <a:t>hiệu</a:t>
            </a:r>
            <a:r>
              <a:rPr lang="en-MY" altLang="en-US" dirty="0">
                <a:latin typeface="Times New Roman" panose="02020603050405020304" pitchFamily="18" charset="0"/>
                <a:cs typeface="Times New Roman" panose="02020603050405020304" pitchFamily="18" charset="0"/>
              </a:rPr>
              <a:t> </a:t>
            </a:r>
            <a:r>
              <a:rPr lang="en-MY" altLang="en-US" dirty="0" err="1">
                <a:latin typeface="Times New Roman" panose="02020603050405020304" pitchFamily="18" charset="0"/>
                <a:cs typeface="Times New Roman" panose="02020603050405020304" pitchFamily="18" charset="0"/>
              </a:rPr>
              <a:t>toàn</a:t>
            </a:r>
            <a:r>
              <a:rPr lang="en-MY" altLang="en-US" dirty="0">
                <a:latin typeface="Times New Roman" panose="02020603050405020304" pitchFamily="18" charset="0"/>
                <a:cs typeface="Times New Roman" panose="02020603050405020304" pitchFamily="18" charset="0"/>
              </a:rPr>
              <a:t> </a:t>
            </a:r>
            <a:r>
              <a:rPr lang="en-MY" altLang="en-US" dirty="0" err="1">
                <a:latin typeface="Times New Roman" panose="02020603050405020304" pitchFamily="18" charset="0"/>
                <a:cs typeface="Times New Roman" panose="02020603050405020304" pitchFamily="18" charset="0"/>
              </a:rPr>
              <a:t>cầu</a:t>
            </a:r>
            <a:endParaRPr lang="en-MY" altLang="en-US" dirty="0">
              <a:latin typeface="Times New Roman" panose="02020603050405020304" pitchFamily="18" charset="0"/>
              <a:cs typeface="Times New Roman" panose="02020603050405020304" pitchFamily="18" charset="0"/>
            </a:endParaRPr>
          </a:p>
        </p:txBody>
      </p:sp>
      <p:pic>
        <p:nvPicPr>
          <p:cNvPr id="25603" name="Content Placeholder 4">
            <a:extLst>
              <a:ext uri="{FF2B5EF4-FFF2-40B4-BE49-F238E27FC236}">
                <a16:creationId xmlns:a16="http://schemas.microsoft.com/office/drawing/2014/main" id="{B16A5177-8475-4F06-BF4E-A26A0517E7CF}"/>
              </a:ext>
            </a:extLst>
          </p:cNvPr>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1273175" y="877889"/>
            <a:ext cx="9048750" cy="5449887"/>
          </a:xfrm>
        </p:spPr>
      </p:pic>
      <p:sp>
        <p:nvSpPr>
          <p:cNvPr id="25604" name="Slide Number Placeholder 3">
            <a:extLst>
              <a:ext uri="{FF2B5EF4-FFF2-40B4-BE49-F238E27FC236}">
                <a16:creationId xmlns:a16="http://schemas.microsoft.com/office/drawing/2014/main" id="{1CB8512E-A42F-4743-A391-DF691DA880BC}"/>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0ED2DF6A-E1F2-45D9-9608-201D6C786FED}" type="slidenum">
              <a:rPr lang="en-US" altLang="en-US" sz="1200" smtClean="0"/>
              <a:t>93</a:t>
            </a:fld>
            <a:endParaRPr lang="en-US" altLang="en-US" sz="1200" dirty="0"/>
          </a:p>
        </p:txBody>
      </p:sp>
      <p:pic>
        <p:nvPicPr>
          <p:cNvPr id="2" name="Picture 1">
            <a:extLst>
              <a:ext uri="{FF2B5EF4-FFF2-40B4-BE49-F238E27FC236}">
                <a16:creationId xmlns:a16="http://schemas.microsoft.com/office/drawing/2014/main" id="{F5D81CF9-221A-4B08-BD3F-F4E82AE490BF}"/>
              </a:ext>
            </a:extLst>
          </p:cNvPr>
          <p:cNvPicPr>
            <a:picLocks noChangeAspect="1"/>
          </p:cNvPicPr>
          <p:nvPr/>
        </p:nvPicPr>
        <p:blipFill>
          <a:blip r:embed="rId4"/>
          <a:stretch>
            <a:fillRect/>
          </a:stretch>
        </p:blipFill>
        <p:spPr>
          <a:xfrm>
            <a:off x="1880743" y="1619793"/>
            <a:ext cx="8313039" cy="5004617"/>
          </a:xfrm>
          <a:prstGeom prst="rect">
            <a:avLst/>
          </a:prstGeom>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EC0C5799-57EA-4B98-993A-FB69F7193A04}"/>
              </a:ext>
            </a:extLst>
          </p:cNvPr>
          <p:cNvSpPr>
            <a:spLocks noGrp="1" noChangeArrowheads="1"/>
          </p:cNvSpPr>
          <p:nvPr>
            <p:ph type="title" idx="4294967295"/>
          </p:nvPr>
        </p:nvSpPr>
        <p:spPr>
          <a:xfrm>
            <a:off x="3850914" y="764587"/>
            <a:ext cx="6320698" cy="430212"/>
          </a:xfrm>
        </p:spPr>
        <p:txBody>
          <a:bodyPr>
            <a:normAutofit fontScale="90000"/>
          </a:bodyPr>
          <a:lstStyle/>
          <a:p>
            <a:r>
              <a:rPr lang="en-MY" altLang="en-US" sz="2800" dirty="0">
                <a:latin typeface="Times New Roman" panose="02020603050405020304" pitchFamily="18" charset="0"/>
                <a:cs typeface="Times New Roman" panose="02020603050405020304" pitchFamily="18" charset="0"/>
              </a:rPr>
              <a:t>6.1.3. </a:t>
            </a:r>
            <a:r>
              <a:rPr lang="en-MY" altLang="en-US" sz="2800" dirty="0" err="1">
                <a:latin typeface="Times New Roman" panose="02020603050405020304" pitchFamily="18" charset="0"/>
                <a:cs typeface="Times New Roman" panose="02020603050405020304" pitchFamily="18" charset="0"/>
              </a:rPr>
              <a:t>Định</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giá</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toàn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cầu</a:t>
            </a:r>
            <a:endParaRPr lang="en-MY" altLang="en-US" sz="2800" dirty="0">
              <a:latin typeface="Times New Roman" panose="02020603050405020304" pitchFamily="18" charset="0"/>
              <a:cs typeface="Times New Roman" panose="02020603050405020304" pitchFamily="18" charset="0"/>
            </a:endParaRPr>
          </a:p>
        </p:txBody>
      </p:sp>
      <p:sp>
        <p:nvSpPr>
          <p:cNvPr id="26627" name="Content Placeholder 2">
            <a:extLst>
              <a:ext uri="{FF2B5EF4-FFF2-40B4-BE49-F238E27FC236}">
                <a16:creationId xmlns:a16="http://schemas.microsoft.com/office/drawing/2014/main" id="{F22ACFB5-B627-442A-BB34-C83D165E894D}"/>
              </a:ext>
            </a:extLst>
          </p:cNvPr>
          <p:cNvSpPr>
            <a:spLocks noGrp="1" noChangeArrowheads="1"/>
          </p:cNvSpPr>
          <p:nvPr>
            <p:ph idx="4294967295"/>
          </p:nvPr>
        </p:nvSpPr>
        <p:spPr>
          <a:xfrm>
            <a:off x="1007654" y="1522011"/>
            <a:ext cx="10548619" cy="1906990"/>
          </a:xfrm>
        </p:spPr>
        <p:txBody>
          <a:bodyPr/>
          <a:lstStyle/>
          <a:p>
            <a:pPr>
              <a:lnSpc>
                <a:spcPct val="150000"/>
              </a:lnSpc>
              <a:buFontTx/>
              <a:buChar char="-"/>
            </a:pPr>
            <a:r>
              <a:rPr lang="en-US" altLang="en-US" sz="2400" b="1" i="1" dirty="0" err="1">
                <a:latin typeface="Times New Roman" panose="02020603050405020304" pitchFamily="18" charset="0"/>
                <a:cs typeface="Times New Roman" panose="02020603050405020304" pitchFamily="18" charset="0"/>
              </a:rPr>
              <a:t>Định</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giá</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toàn</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cầu</a:t>
            </a:r>
            <a:r>
              <a:rPr lang="en-US" altLang="en-US" sz="2400" b="1" i="1" dirty="0">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bao </a:t>
            </a:r>
            <a:r>
              <a:rPr lang="en-US" altLang="en-US" sz="2400" dirty="0" err="1">
                <a:latin typeface="Times New Roman" panose="02020603050405020304" pitchFamily="18" charset="0"/>
                <a:cs typeface="Times New Roman" panose="02020603050405020304" pitchFamily="18" charset="0"/>
              </a:rPr>
              <a:t>gồm</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việc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thiết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lập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một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chính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sách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định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giá</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phù</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hợp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xuyên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suốt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quốc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gia</a:t>
            </a:r>
            <a:r>
              <a:rPr lang="en-US" altLang="en-US" sz="2400" dirty="0">
                <a:latin typeface="Times New Roman" panose="02020603050405020304" pitchFamily="18" charset="0"/>
                <a:cs typeface="Times New Roman" panose="02020603050405020304" pitchFamily="18" charset="0"/>
              </a:rPr>
              <a:t>. </a:t>
            </a:r>
          </a:p>
        </p:txBody>
      </p:sp>
      <p:sp>
        <p:nvSpPr>
          <p:cNvPr id="26628" name="Slide Number Placeholder 3">
            <a:extLst>
              <a:ext uri="{FF2B5EF4-FFF2-40B4-BE49-F238E27FC236}">
                <a16:creationId xmlns:a16="http://schemas.microsoft.com/office/drawing/2014/main" id="{DDBEC124-EF52-458D-8146-593CB7A219FA}"/>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BC41B84D-C43E-45ED-8CFC-8BB50CE1F314}" type="slidenum">
              <a:rPr lang="en-US" altLang="en-US" sz="1200" smtClean="0"/>
              <a:t>94</a:t>
            </a:fld>
            <a:endParaRPr lang="en-US" altLang="en-US" sz="1200" dirty="0"/>
          </a:p>
        </p:txBody>
      </p:sp>
      <p:pic>
        <p:nvPicPr>
          <p:cNvPr id="5" name="Picture 4" descr="MCj04044210000[1]">
            <a:extLst>
              <a:ext uri="{FF2B5EF4-FFF2-40B4-BE49-F238E27FC236}">
                <a16:creationId xmlns:a16="http://schemas.microsoft.com/office/drawing/2014/main" id="{F241C7D0-3428-4BE3-9BE7-DD813D51CB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6743" y="2720672"/>
            <a:ext cx="4356461" cy="39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95F79-BD6D-43B4-98F7-A7EF6FE32154}"/>
              </a:ext>
            </a:extLst>
          </p:cNvPr>
          <p:cNvSpPr>
            <a:spLocks noGrp="1"/>
          </p:cNvSpPr>
          <p:nvPr>
            <p:ph type="title" idx="4294967295"/>
          </p:nvPr>
        </p:nvSpPr>
        <p:spPr/>
        <p:txBody>
          <a:bodyPr/>
          <a:lstStyle/>
          <a:p>
            <a:endParaRPr lang="vi-VN" dirty="0"/>
          </a:p>
        </p:txBody>
      </p:sp>
      <p:sp>
        <p:nvSpPr>
          <p:cNvPr id="3" name="Content Placeholder 2">
            <a:extLst>
              <a:ext uri="{FF2B5EF4-FFF2-40B4-BE49-F238E27FC236}">
                <a16:creationId xmlns:a16="http://schemas.microsoft.com/office/drawing/2014/main" id="{78BFA537-8B64-4C32-BD98-F9A495A5346B}"/>
              </a:ext>
            </a:extLst>
          </p:cNvPr>
          <p:cNvSpPr>
            <a:spLocks noGrp="1"/>
          </p:cNvSpPr>
          <p:nvPr>
            <p:ph idx="4294967295"/>
          </p:nvPr>
        </p:nvSpPr>
        <p:spPr/>
        <p:txBody>
          <a:bodyPr/>
          <a:lstStyle/>
          <a:p>
            <a:endParaRPr lang="vi-VN" dirty="0"/>
          </a:p>
        </p:txBody>
      </p:sp>
      <p:sp>
        <p:nvSpPr>
          <p:cNvPr id="4" name="Title 1">
            <a:extLst>
              <a:ext uri="{FF2B5EF4-FFF2-40B4-BE49-F238E27FC236}">
                <a16:creationId xmlns:a16="http://schemas.microsoft.com/office/drawing/2014/main" id="{9027C3F2-C77F-422F-96EC-B0F24E052590}"/>
              </a:ext>
            </a:extLst>
          </p:cNvPr>
          <p:cNvSpPr txBox="1">
            <a:spLocks noChangeArrowheads="1"/>
          </p:cNvSpPr>
          <p:nvPr/>
        </p:nvSpPr>
        <p:spPr>
          <a:xfrm>
            <a:off x="4003314" y="916987"/>
            <a:ext cx="6320698" cy="430212"/>
          </a:xfr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MY" altLang="en-US" sz="2800">
                <a:latin typeface="Times New Roman" panose="02020603050405020304" pitchFamily="18" charset="0"/>
                <a:cs typeface="Times New Roman" panose="02020603050405020304" pitchFamily="18" charset="0"/>
              </a:rPr>
              <a:t>6.1.3. Định giá toàn cầu</a:t>
            </a:r>
            <a:endParaRPr lang="en-MY" altLang="en-US" sz="2800" dirty="0">
              <a:latin typeface="Times New Roman" panose="02020603050405020304" pitchFamily="18" charset="0"/>
              <a:cs typeface="Times New Roman" panose="02020603050405020304" pitchFamily="18" charset="0"/>
            </a:endParaRPr>
          </a:p>
        </p:txBody>
      </p:sp>
      <p:sp>
        <p:nvSpPr>
          <p:cNvPr id="5" name="Content Placeholder 2">
            <a:extLst>
              <a:ext uri="{FF2B5EF4-FFF2-40B4-BE49-F238E27FC236}">
                <a16:creationId xmlns:a16="http://schemas.microsoft.com/office/drawing/2014/main" id="{92F2B1CE-1686-47B0-B706-4597FF4029AB}"/>
              </a:ext>
            </a:extLst>
          </p:cNvPr>
          <p:cNvSpPr txBox="1">
            <a:spLocks noChangeArrowheads="1"/>
          </p:cNvSpPr>
          <p:nvPr/>
        </p:nvSpPr>
        <p:spPr>
          <a:xfrm>
            <a:off x="1917700" y="1735370"/>
            <a:ext cx="8813800" cy="4365619"/>
          </a:xfr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Tx/>
              <a:buChar char="-"/>
            </a:pPr>
            <a:r>
              <a:rPr lang="en-US" altLang="en-US" sz="2400" b="1" i="1" dirty="0" err="1">
                <a:latin typeface="Times New Roman" panose="02020603050405020304" pitchFamily="18" charset="0"/>
                <a:cs typeface="Times New Roman" panose="02020603050405020304" pitchFamily="18" charset="0"/>
              </a:rPr>
              <a:t>Lợi</a:t>
            </a:r>
            <a:r>
              <a:rPr lang="en-US" altLang="en-US" sz="2400" b="1" i="1" dirty="0">
                <a:latin typeface="Times New Roman" panose="02020603050405020304" pitchFamily="18" charset="0"/>
                <a:cs typeface="Times New Roman" panose="02020603050405020304" pitchFamily="18" charset="0"/>
              </a:rPr>
              <a:t> </a:t>
            </a:r>
            <a:r>
              <a:rPr lang="en-US" altLang="en-US" sz="2400" b="1" i="1" dirty="0" err="1">
                <a:latin typeface="Times New Roman" panose="02020603050405020304" pitchFamily="18" charset="0"/>
                <a:cs typeface="Times New Roman" panose="02020603050405020304" pitchFamily="18" charset="0"/>
              </a:rPr>
              <a:t>thế</a:t>
            </a:r>
            <a:r>
              <a:rPr lang="en-US" altLang="en-US" sz="2400" b="1" i="1"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của</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định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giá</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toàn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cầu</a:t>
            </a:r>
            <a:endParaRPr lang="en-US" altLang="en-US" sz="24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altLang="en-US" sz="2400" dirty="0" err="1">
                <a:latin typeface="Times New Roman" panose="02020603050405020304" pitchFamily="18" charset="0"/>
                <a:cs typeface="Times New Roman" panose="02020603050405020304" pitchFamily="18" charset="0"/>
              </a:rPr>
              <a:t>Hạn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chế</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được</a:t>
            </a:r>
            <a:r>
              <a:rPr lang="en-US" altLang="en-US" sz="2400"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sự</a:t>
            </a:r>
            <a:r>
              <a:rPr lang="en-US" altLang="en-US" sz="2400"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chênh</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lệch</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giữa</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các</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thị</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trường</a:t>
            </a:r>
            <a:endParaRPr lang="en-US" altLang="en-US" sz="2400" i="1"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altLang="en-US" sz="2400" dirty="0" err="1">
                <a:latin typeface="Times New Roman" panose="02020603050405020304" pitchFamily="18" charset="0"/>
                <a:cs typeface="Times New Roman" panose="02020603050405020304" pitchFamily="18" charset="0"/>
              </a:rPr>
              <a:t>Bảo</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vệ</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sự</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toàn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vẹn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thương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hiệu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Giá</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toàn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cầu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giúp</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khách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hàng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nhận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biết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hàng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thật</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với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hàng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giả</a:t>
            </a:r>
            <a:endParaRPr lang="en-US" altLang="en-US" sz="2400" dirty="0">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Ø"/>
            </a:pPr>
            <a:r>
              <a:rPr lang="en-US" altLang="en-US" sz="2400" dirty="0" err="1">
                <a:latin typeface="Times New Roman" panose="02020603050405020304" pitchFamily="18" charset="0"/>
                <a:cs typeface="Times New Roman" panose="02020603050405020304" pitchFamily="18" charset="0"/>
              </a:rPr>
              <a:t>Tạo</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điều</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kiện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thuận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lợi</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cho</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phục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vụ</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các</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khách</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hàng</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toàn</a:t>
            </a:r>
            <a:r>
              <a:rPr lang="en-US" altLang="en-US" sz="2400" dirty="0">
                <a:latin typeface="Times New Roman" panose="02020603050405020304" pitchFamily="18" charset="0"/>
                <a:cs typeface="Times New Roman" panose="02020603050405020304" pitchFamily="18" charset="0"/>
              </a:rPr>
              <a:t> </a:t>
            </a:r>
            <a:r>
              <a:rPr lang="en-US" altLang="en-US" sz="2400" dirty="0" err="1">
                <a:latin typeface="Times New Roman" panose="02020603050405020304" pitchFamily="18" charset="0"/>
                <a:cs typeface="Times New Roman" panose="02020603050405020304" pitchFamily="18" charset="0"/>
              </a:rPr>
              <a:t>cầu</a:t>
            </a:r>
            <a:r>
              <a:rPr lang="en-US" altLang="en-US" sz="2400" dirty="0">
                <a:latin typeface="Times New Roman" panose="02020603050405020304" pitchFamily="18" charset="0"/>
                <a:cs typeface="Times New Roman" panose="02020603050405020304" pitchFamily="18" charset="0"/>
              </a:rPr>
              <a:t>.</a:t>
            </a:r>
            <a:endParaRPr lang="en-MY" altLang="en-US" sz="2400" dirty="0">
              <a:latin typeface="Times New Roman" panose="02020603050405020304" pitchFamily="18" charset="0"/>
              <a:cs typeface="Times New Roman" panose="02020603050405020304" pitchFamily="18" charset="0"/>
            </a:endParaRPr>
          </a:p>
          <a:p>
            <a:pPr>
              <a:lnSpc>
                <a:spcPct val="150000"/>
              </a:lnSpc>
              <a:buFontTx/>
              <a:buChar char="-"/>
            </a:pPr>
            <a:endParaRPr lang="en-MY" altLang="en-US" sz="2400" dirty="0">
              <a:latin typeface="Times New Roman" panose="02020603050405020304" pitchFamily="18" charset="0"/>
              <a:cs typeface="Times New Roman" panose="02020603050405020304" pitchFamily="18" charset="0"/>
            </a:endParaRPr>
          </a:p>
        </p:txBody>
      </p:sp>
      <p:sp>
        <p:nvSpPr>
          <p:cNvPr id="7" name="Slide Number Placeholder 3">
            <a:extLst>
              <a:ext uri="{FF2B5EF4-FFF2-40B4-BE49-F238E27FC236}">
                <a16:creationId xmlns:a16="http://schemas.microsoft.com/office/drawing/2014/main" id="{9198BF9B-03BA-4DD0-B734-91F0C7514290}"/>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95</a:t>
            </a:fld>
            <a:endParaRPr lang="en-US" altLang="en-US" sz="1200" dirty="0"/>
          </a:p>
        </p:txBody>
      </p:sp>
    </p:spTree>
    <p:extLst>
      <p:ext uri="{BB962C8B-B14F-4D97-AF65-F5344CB8AC3E}">
        <p14:creationId xmlns:p14="http://schemas.microsoft.com/office/powerpoint/2010/main" val="56812274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93837CB0-F496-41DB-ABBE-6A2C829C1FB0}"/>
              </a:ext>
            </a:extLst>
          </p:cNvPr>
          <p:cNvSpPr>
            <a:spLocks noGrp="1" noChangeArrowheads="1"/>
          </p:cNvSpPr>
          <p:nvPr>
            <p:ph type="title" idx="4294967295"/>
          </p:nvPr>
        </p:nvSpPr>
        <p:spPr>
          <a:xfrm>
            <a:off x="4538890" y="956174"/>
            <a:ext cx="7339602" cy="430212"/>
          </a:xfrm>
        </p:spPr>
        <p:txBody>
          <a:bodyPr>
            <a:normAutofit fontScale="90000"/>
          </a:bodyPr>
          <a:lstStyle/>
          <a:p>
            <a:r>
              <a:rPr lang="en-MY" altLang="en-US" sz="2800" dirty="0" err="1">
                <a:latin typeface="Times New Roman" panose="02020603050405020304" pitchFamily="18" charset="0"/>
                <a:cs typeface="Times New Roman" panose="02020603050405020304" pitchFamily="18" charset="0"/>
              </a:rPr>
              <a:t>Lựa</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chọn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kênh</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phân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phối</a:t>
            </a:r>
            <a:endParaRPr lang="en-MY" altLang="en-US" sz="2800" dirty="0">
              <a:latin typeface="Times New Roman" panose="02020603050405020304" pitchFamily="18" charset="0"/>
              <a:cs typeface="Times New Roman" panose="02020603050405020304" pitchFamily="18" charset="0"/>
            </a:endParaRPr>
          </a:p>
        </p:txBody>
      </p:sp>
      <p:sp>
        <p:nvSpPr>
          <p:cNvPr id="29699" name="Slide Number Placeholder 3">
            <a:extLst>
              <a:ext uri="{FF2B5EF4-FFF2-40B4-BE49-F238E27FC236}">
                <a16:creationId xmlns:a16="http://schemas.microsoft.com/office/drawing/2014/main" id="{CF84654D-1243-49C7-9747-7C7BC071731A}"/>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0B1FB889-1820-47B4-991E-1FC4FAB442CA}" type="slidenum">
              <a:rPr lang="en-US" altLang="en-US" sz="1200" smtClean="0"/>
              <a:t>96</a:t>
            </a:fld>
            <a:endParaRPr lang="en-US" altLang="en-US" sz="1200" dirty="0"/>
          </a:p>
        </p:txBody>
      </p:sp>
      <p:sp>
        <p:nvSpPr>
          <p:cNvPr id="29700" name="Content Placeholder 5">
            <a:extLst>
              <a:ext uri="{FF2B5EF4-FFF2-40B4-BE49-F238E27FC236}">
                <a16:creationId xmlns:a16="http://schemas.microsoft.com/office/drawing/2014/main" id="{1753C986-4755-49ED-B0DC-13E60367A81B}"/>
              </a:ext>
            </a:extLst>
          </p:cNvPr>
          <p:cNvSpPr>
            <a:spLocks noGrp="1" noChangeArrowheads="1"/>
          </p:cNvSpPr>
          <p:nvPr>
            <p:ph idx="4294967295"/>
          </p:nvPr>
        </p:nvSpPr>
        <p:spPr>
          <a:xfrm>
            <a:off x="1520826" y="4584701"/>
            <a:ext cx="9528175" cy="1908175"/>
          </a:xfrm>
        </p:spPr>
        <p:txBody>
          <a:bodyPr>
            <a:normAutofit lnSpcReduction="10000"/>
          </a:bodyPr>
          <a:lstStyle/>
          <a:p>
            <a:pPr algn="ctr"/>
            <a:endParaRPr lang="en-MY" altLang="en-US" dirty="0">
              <a:latin typeface="Times New Roman" panose="02020603050405020304" pitchFamily="18" charset="0"/>
              <a:cs typeface="Times New Roman" panose="02020603050405020304" pitchFamily="18" charset="0"/>
            </a:endParaRPr>
          </a:p>
          <a:p>
            <a:pPr algn="ctr"/>
            <a:endParaRPr lang="en-MY" altLang="en-US" dirty="0">
              <a:latin typeface="Times New Roman" panose="02020603050405020304" pitchFamily="18" charset="0"/>
              <a:cs typeface="Times New Roman" panose="02020603050405020304" pitchFamily="18" charset="0"/>
            </a:endParaRPr>
          </a:p>
          <a:p>
            <a:pPr algn="ctr"/>
            <a:endParaRPr lang="en-MY" altLang="en-US" dirty="0">
              <a:latin typeface="Times New Roman" panose="02020603050405020304" pitchFamily="18" charset="0"/>
              <a:cs typeface="Times New Roman" panose="02020603050405020304" pitchFamily="18" charset="0"/>
            </a:endParaRPr>
          </a:p>
          <a:p>
            <a:pPr algn="ctr"/>
            <a:r>
              <a:rPr lang="en-MY" altLang="en-US" dirty="0" err="1">
                <a:latin typeface="Times New Roman" panose="02020603050405020304" pitchFamily="18" charset="0"/>
                <a:cs typeface="Times New Roman" panose="02020603050405020304" pitchFamily="18" charset="0"/>
              </a:rPr>
              <a:t>Mô</a:t>
            </a:r>
            <a:r>
              <a:rPr lang="en-MY" altLang="en-US" dirty="0">
                <a:latin typeface="Times New Roman" panose="02020603050405020304" pitchFamily="18" charset="0"/>
                <a:cs typeface="Times New Roman" panose="02020603050405020304" pitchFamily="18" charset="0"/>
              </a:rPr>
              <a:t> </a:t>
            </a:r>
            <a:r>
              <a:rPr lang="en-MY" altLang="en-US" dirty="0" err="1">
                <a:latin typeface="Times New Roman" panose="02020603050405020304" pitchFamily="18" charset="0"/>
                <a:cs typeface="Times New Roman" panose="02020603050405020304" pitchFamily="18" charset="0"/>
              </a:rPr>
              <a:t>hình</a:t>
            </a:r>
            <a:r>
              <a:rPr lang="en-MY" altLang="en-US" dirty="0">
                <a:latin typeface="Times New Roman" panose="02020603050405020304" pitchFamily="18" charset="0"/>
                <a:cs typeface="Times New Roman" panose="02020603050405020304" pitchFamily="18" charset="0"/>
              </a:rPr>
              <a:t> </a:t>
            </a:r>
            <a:r>
              <a:rPr lang="en-MY" altLang="en-US" dirty="0" err="1">
                <a:latin typeface="Times New Roman" panose="02020603050405020304" pitchFamily="18" charset="0"/>
                <a:cs typeface="Times New Roman" panose="02020603050405020304" pitchFamily="18" charset="0"/>
              </a:rPr>
              <a:t>kênh</a:t>
            </a:r>
            <a:r>
              <a:rPr lang="en-MY" altLang="en-US" dirty="0">
                <a:latin typeface="Times New Roman" panose="02020603050405020304" pitchFamily="18" charset="0"/>
                <a:cs typeface="Times New Roman" panose="02020603050405020304" pitchFamily="18" charset="0"/>
              </a:rPr>
              <a:t> </a:t>
            </a:r>
            <a:r>
              <a:rPr lang="en-MY" altLang="en-US" dirty="0" err="1">
                <a:latin typeface="Times New Roman" panose="02020603050405020304" pitchFamily="18" charset="0"/>
                <a:cs typeface="Times New Roman" panose="02020603050405020304" pitchFamily="18" charset="0"/>
              </a:rPr>
              <a:t>phân</a:t>
            </a:r>
            <a:r>
              <a:rPr lang="en-MY" altLang="en-US" dirty="0">
                <a:latin typeface="Times New Roman" panose="02020603050405020304" pitchFamily="18" charset="0"/>
                <a:cs typeface="Times New Roman" panose="02020603050405020304" pitchFamily="18" charset="0"/>
              </a:rPr>
              <a:t> </a:t>
            </a:r>
            <a:r>
              <a:rPr lang="en-MY" altLang="en-US" dirty="0" err="1">
                <a:latin typeface="Times New Roman" panose="02020603050405020304" pitchFamily="18" charset="0"/>
                <a:cs typeface="Times New Roman" panose="02020603050405020304" pitchFamily="18" charset="0"/>
              </a:rPr>
              <a:t>phối</a:t>
            </a:r>
            <a:r>
              <a:rPr lang="en-MY" altLang="en-US" dirty="0">
                <a:latin typeface="Times New Roman" panose="02020603050405020304" pitchFamily="18" charset="0"/>
                <a:cs typeface="Times New Roman" panose="02020603050405020304" pitchFamily="18" charset="0"/>
              </a:rPr>
              <a:t> </a:t>
            </a:r>
            <a:r>
              <a:rPr lang="en-MY" altLang="en-US" dirty="0" err="1">
                <a:latin typeface="Times New Roman" panose="02020603050405020304" pitchFamily="18" charset="0"/>
                <a:cs typeface="Times New Roman" panose="02020603050405020304" pitchFamily="18" charset="0"/>
              </a:rPr>
              <a:t>tiêu</a:t>
            </a:r>
            <a:r>
              <a:rPr lang="en-MY" altLang="en-US" dirty="0">
                <a:latin typeface="Times New Roman" panose="02020603050405020304" pitchFamily="18" charset="0"/>
                <a:cs typeface="Times New Roman" panose="02020603050405020304" pitchFamily="18" charset="0"/>
              </a:rPr>
              <a:t> </a:t>
            </a:r>
            <a:r>
              <a:rPr lang="en-MY" altLang="en-US" dirty="0" err="1">
                <a:latin typeface="Times New Roman" panose="02020603050405020304" pitchFamily="18" charset="0"/>
                <a:cs typeface="Times New Roman" panose="02020603050405020304" pitchFamily="18" charset="0"/>
              </a:rPr>
              <a:t>biểu</a:t>
            </a:r>
            <a:endParaRPr lang="en-MY" altLang="en-US" dirty="0">
              <a:latin typeface="Times New Roman" panose="02020603050405020304" pitchFamily="18" charset="0"/>
              <a:cs typeface="Times New Roman" panose="02020603050405020304" pitchFamily="18" charset="0"/>
            </a:endParaRPr>
          </a:p>
        </p:txBody>
      </p:sp>
      <p:pic>
        <p:nvPicPr>
          <p:cNvPr id="29701" name="Content Placeholder 4">
            <a:extLst>
              <a:ext uri="{FF2B5EF4-FFF2-40B4-BE49-F238E27FC236}">
                <a16:creationId xmlns:a16="http://schemas.microsoft.com/office/drawing/2014/main" id="{653CD6B8-ECA2-4C27-A817-CD45D03E23C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68476" y="1515193"/>
            <a:ext cx="8537575" cy="448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219808C3-BAD5-4F6D-A4EA-5C4A4EC8DE8E}"/>
              </a:ext>
            </a:extLst>
          </p:cNvPr>
          <p:cNvSpPr>
            <a:spLocks noGrp="1" noChangeArrowheads="1"/>
          </p:cNvSpPr>
          <p:nvPr>
            <p:ph type="title" idx="4294967295"/>
          </p:nvPr>
        </p:nvSpPr>
        <p:spPr>
          <a:xfrm>
            <a:off x="3728993" y="459786"/>
            <a:ext cx="6233613" cy="430212"/>
          </a:xfrm>
        </p:spPr>
        <p:txBody>
          <a:bodyPr>
            <a:normAutofit fontScale="90000"/>
          </a:bodyPr>
          <a:lstStyle/>
          <a:p>
            <a:r>
              <a:rPr lang="en-MY" altLang="en-US" sz="2800" dirty="0">
                <a:latin typeface="Times New Roman" panose="02020603050405020304" pitchFamily="18" charset="0"/>
                <a:cs typeface="Times New Roman" panose="02020603050405020304" pitchFamily="18" charset="0"/>
              </a:rPr>
              <a:t>6.1.5. </a:t>
            </a:r>
            <a:r>
              <a:rPr lang="en-MY" altLang="en-US" sz="2800" dirty="0" err="1">
                <a:latin typeface="Times New Roman" panose="02020603050405020304" pitchFamily="18" charset="0"/>
                <a:cs typeface="Times New Roman" panose="02020603050405020304" pitchFamily="18" charset="0"/>
              </a:rPr>
              <a:t>Truyền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thông</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toàn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cầu</a:t>
            </a:r>
            <a:endParaRPr lang="en-MY" altLang="en-US" sz="28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B20404A-C6FE-4412-B79E-BF388F777E7A}"/>
              </a:ext>
            </a:extLst>
          </p:cNvPr>
          <p:cNvSpPr>
            <a:spLocks noGrp="1"/>
          </p:cNvSpPr>
          <p:nvPr>
            <p:ph idx="4294967295"/>
          </p:nvPr>
        </p:nvSpPr>
        <p:spPr>
          <a:xfrm>
            <a:off x="1673225" y="969484"/>
            <a:ext cx="8997950" cy="4339650"/>
          </a:xfrm>
        </p:spPr>
        <p:txBody>
          <a:bodyPr/>
          <a:lstStyle/>
          <a:p>
            <a:pPr>
              <a:lnSpc>
                <a:spcPct val="150000"/>
              </a:lnSpc>
              <a:spcBef>
                <a:spcPts val="600"/>
              </a:spcBef>
              <a:buFontTx/>
              <a:buChar char="-"/>
              <a:defRPr/>
            </a:pPr>
            <a:r>
              <a:rPr lang="en-MY" sz="2400" b="1" i="1" dirty="0" err="1">
                <a:latin typeface="Times New Roman" panose="02020603050405020304" pitchFamily="18" charset="0"/>
                <a:cs typeface="Times New Roman" panose="02020603050405020304" pitchFamily="18" charset="0"/>
              </a:rPr>
              <a:t>Quyết</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định</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truyền</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thông</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của</a:t>
            </a:r>
            <a:r>
              <a:rPr lang="en-MY" sz="2400" b="1" i="1" dirty="0">
                <a:latin typeface="Times New Roman" panose="02020603050405020304" pitchFamily="18" charset="0"/>
                <a:cs typeface="Times New Roman" panose="02020603050405020304" pitchFamily="18" charset="0"/>
              </a:rPr>
              <a:t> DN </a:t>
            </a:r>
            <a:r>
              <a:rPr lang="en-MY" sz="2400" b="1" i="1" dirty="0" err="1">
                <a:latin typeface="Times New Roman" panose="02020603050405020304" pitchFamily="18" charset="0"/>
                <a:cs typeface="Times New Roman" panose="02020603050405020304" pitchFamily="18" charset="0"/>
              </a:rPr>
              <a:t>phụ</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thuộc</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các</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yếu</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tố</a:t>
            </a:r>
            <a:r>
              <a:rPr lang="en-MY" sz="2400" b="1" i="1" dirty="0">
                <a:latin typeface="Times New Roman" panose="02020603050405020304" pitchFamily="18" charset="0"/>
                <a:cs typeface="Times New Roman" panose="02020603050405020304" pitchFamily="18" charset="0"/>
              </a:rPr>
              <a:t>:</a:t>
            </a:r>
          </a:p>
          <a:p>
            <a:pPr>
              <a:lnSpc>
                <a:spcPct val="150000"/>
              </a:lnSpc>
              <a:spcBef>
                <a:spcPts val="600"/>
              </a:spcBef>
              <a:buFont typeface="Wingdings" panose="05000000000000000000" pitchFamily="2" charset="2"/>
              <a:buChar char="Ø"/>
              <a:defRPr/>
            </a:pPr>
            <a:r>
              <a:rPr lang="en-MY" sz="2400" dirty="0" err="1">
                <a:latin typeface="Times New Roman" panose="02020603050405020304" pitchFamily="18" charset="0"/>
                <a:cs typeface="Times New Roman" panose="02020603050405020304" pitchFamily="18" charset="0"/>
              </a:rPr>
              <a:t>Quy</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định</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luật</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pháp</a:t>
            </a:r>
            <a:endParaRPr lang="en-MY" sz="2400" dirty="0">
              <a:latin typeface="Times New Roman" panose="02020603050405020304" pitchFamily="18" charset="0"/>
              <a:cs typeface="Times New Roman" panose="02020603050405020304" pitchFamily="18" charset="0"/>
            </a:endParaRPr>
          </a:p>
          <a:p>
            <a:pPr>
              <a:lnSpc>
                <a:spcPct val="150000"/>
              </a:lnSpc>
              <a:spcBef>
                <a:spcPts val="600"/>
              </a:spcBef>
              <a:buFont typeface="Wingdings" panose="05000000000000000000" pitchFamily="2" charset="2"/>
              <a:buChar char="Ø"/>
              <a:defRPr/>
            </a:pPr>
            <a:r>
              <a:rPr lang="en-MY" sz="2400" dirty="0" err="1">
                <a:latin typeface="Times New Roman" panose="02020603050405020304" pitchFamily="18" charset="0"/>
                <a:cs typeface="Times New Roman" panose="02020603050405020304" pitchFamily="18" charset="0"/>
              </a:rPr>
              <a:t>Khả</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năng</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của</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doanh</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nghiệp</a:t>
            </a:r>
            <a:endParaRPr lang="en-MY" sz="2400" dirty="0">
              <a:latin typeface="Times New Roman" panose="02020603050405020304" pitchFamily="18" charset="0"/>
              <a:cs typeface="Times New Roman" panose="02020603050405020304" pitchFamily="18" charset="0"/>
            </a:endParaRPr>
          </a:p>
          <a:p>
            <a:pPr>
              <a:lnSpc>
                <a:spcPct val="150000"/>
              </a:lnSpc>
              <a:spcBef>
                <a:spcPts val="600"/>
              </a:spcBef>
              <a:buFont typeface="Wingdings" panose="05000000000000000000" pitchFamily="2" charset="2"/>
              <a:buChar char="Ø"/>
              <a:defRPr/>
            </a:pPr>
            <a:r>
              <a:rPr lang="en-MY" sz="2400" dirty="0" err="1">
                <a:latin typeface="Times New Roman" panose="02020603050405020304" pitchFamily="18" charset="0"/>
                <a:cs typeface="Times New Roman" panose="02020603050405020304" pitchFamily="18" charset="0"/>
              </a:rPr>
              <a:t>Khác</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biệt</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văn</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hóa</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xã</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hội</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Ngôn</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ngữ</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tôn</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giáo</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phong</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tục</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tập</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quán</a:t>
            </a:r>
            <a:r>
              <a:rPr lang="en-MY" sz="2400" dirty="0">
                <a:latin typeface="Times New Roman" panose="02020603050405020304" pitchFamily="18" charset="0"/>
                <a:cs typeface="Times New Roman" panose="02020603050405020304" pitchFamily="18" charset="0"/>
              </a:rPr>
              <a:t>...</a:t>
            </a:r>
          </a:p>
        </p:txBody>
      </p:sp>
      <p:sp>
        <p:nvSpPr>
          <p:cNvPr id="31748" name="Slide Number Placeholder 3">
            <a:extLst>
              <a:ext uri="{FF2B5EF4-FFF2-40B4-BE49-F238E27FC236}">
                <a16:creationId xmlns:a16="http://schemas.microsoft.com/office/drawing/2014/main" id="{64ABA2EF-AC83-4401-BAA3-96826CCD680A}"/>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20548159-CF13-4F5A-843A-B01190A67553}" type="slidenum">
              <a:rPr lang="en-US" altLang="en-US" sz="1200" smtClean="0"/>
              <a:t>97</a:t>
            </a:fld>
            <a:endParaRPr lang="en-US" altLang="en-US" sz="1200" dirty="0"/>
          </a:p>
        </p:txBody>
      </p:sp>
      <p:pic>
        <p:nvPicPr>
          <p:cNvPr id="5" name="Picture 4" descr="18208training1">
            <a:hlinkClick r:id="rId3"/>
            <a:extLst>
              <a:ext uri="{FF2B5EF4-FFF2-40B4-BE49-F238E27FC236}">
                <a16:creationId xmlns:a16="http://schemas.microsoft.com/office/drawing/2014/main" id="{85A9BF1D-D39A-4B52-8AE2-6C3460D85E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8343" y="3690253"/>
            <a:ext cx="2799805" cy="3059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1CA88-EA68-4D6F-AFFF-A35951C4751A}"/>
              </a:ext>
            </a:extLst>
          </p:cNvPr>
          <p:cNvSpPr>
            <a:spLocks noGrp="1"/>
          </p:cNvSpPr>
          <p:nvPr>
            <p:ph type="title" idx="4294967295"/>
          </p:nvPr>
        </p:nvSpPr>
        <p:spPr/>
        <p:txBody>
          <a:bodyPr/>
          <a:lstStyle/>
          <a:p>
            <a:endParaRPr lang="vi-VN" dirty="0"/>
          </a:p>
        </p:txBody>
      </p:sp>
      <p:sp>
        <p:nvSpPr>
          <p:cNvPr id="3" name="Content Placeholder 2">
            <a:extLst>
              <a:ext uri="{FF2B5EF4-FFF2-40B4-BE49-F238E27FC236}">
                <a16:creationId xmlns:a16="http://schemas.microsoft.com/office/drawing/2014/main" id="{6E0665B6-74F9-469F-A104-72171EA156C2}"/>
              </a:ext>
            </a:extLst>
          </p:cNvPr>
          <p:cNvSpPr>
            <a:spLocks noGrp="1"/>
          </p:cNvSpPr>
          <p:nvPr>
            <p:ph idx="4294967295"/>
          </p:nvPr>
        </p:nvSpPr>
        <p:spPr/>
        <p:txBody>
          <a:bodyPr/>
          <a:lstStyle/>
          <a:p>
            <a:endParaRPr lang="vi-VN"/>
          </a:p>
        </p:txBody>
      </p:sp>
      <p:sp>
        <p:nvSpPr>
          <p:cNvPr id="4" name="Title 1">
            <a:extLst>
              <a:ext uri="{FF2B5EF4-FFF2-40B4-BE49-F238E27FC236}">
                <a16:creationId xmlns:a16="http://schemas.microsoft.com/office/drawing/2014/main" id="{124C68AD-8939-41B5-83C3-742002DCC987}"/>
              </a:ext>
            </a:extLst>
          </p:cNvPr>
          <p:cNvSpPr txBox="1">
            <a:spLocks noChangeArrowheads="1"/>
          </p:cNvSpPr>
          <p:nvPr/>
        </p:nvSpPr>
        <p:spPr>
          <a:xfrm>
            <a:off x="3977189" y="925696"/>
            <a:ext cx="6233613" cy="430212"/>
          </a:xfr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MY" altLang="en-US" sz="2800" dirty="0">
                <a:latin typeface="Times New Roman" panose="02020603050405020304" pitchFamily="18" charset="0"/>
                <a:cs typeface="Times New Roman" panose="02020603050405020304" pitchFamily="18" charset="0"/>
              </a:rPr>
              <a:t>6.1.5. </a:t>
            </a:r>
            <a:r>
              <a:rPr lang="en-MY" altLang="en-US" sz="2800" dirty="0" err="1">
                <a:latin typeface="Times New Roman" panose="02020603050405020304" pitchFamily="18" charset="0"/>
                <a:cs typeface="Times New Roman" panose="02020603050405020304" pitchFamily="18" charset="0"/>
              </a:rPr>
              <a:t>Truyền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thông</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toàn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cầu</a:t>
            </a:r>
            <a:endParaRPr lang="en-MY" altLang="en-US" sz="2800" dirty="0">
              <a:latin typeface="Times New Roman" panose="02020603050405020304" pitchFamily="18" charset="0"/>
              <a:cs typeface="Times New Roman" panose="02020603050405020304" pitchFamily="18" charset="0"/>
            </a:endParaRPr>
          </a:p>
        </p:txBody>
      </p:sp>
      <p:sp>
        <p:nvSpPr>
          <p:cNvPr id="5" name="Content Placeholder 2">
            <a:extLst>
              <a:ext uri="{FF2B5EF4-FFF2-40B4-BE49-F238E27FC236}">
                <a16:creationId xmlns:a16="http://schemas.microsoft.com/office/drawing/2014/main" id="{9705EF08-EE48-4CA0-BE6E-86739DBC2D53}"/>
              </a:ext>
            </a:extLst>
          </p:cNvPr>
          <p:cNvSpPr txBox="1">
            <a:spLocks/>
          </p:cNvSpPr>
          <p:nvPr/>
        </p:nvSpPr>
        <p:spPr>
          <a:xfrm>
            <a:off x="3979814" y="1748903"/>
            <a:ext cx="7524209" cy="4339650"/>
          </a:xfr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600"/>
              </a:spcBef>
              <a:defRPr/>
            </a:pPr>
            <a:r>
              <a:rPr lang="en-MY" sz="2400" b="1" i="1" dirty="0" err="1">
                <a:latin typeface="Times New Roman" panose="02020603050405020304" pitchFamily="18" charset="0"/>
                <a:cs typeface="Times New Roman" panose="02020603050405020304" pitchFamily="18" charset="0"/>
              </a:rPr>
              <a:t>Doanh</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nghiệp</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trả</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lời</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hai</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câu</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hỏi</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khi</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quyết</a:t>
            </a:r>
            <a:r>
              <a:rPr lang="en-MY" sz="2400" b="1" i="1" dirty="0">
                <a:latin typeface="Times New Roman" panose="02020603050405020304" pitchFamily="18" charset="0"/>
                <a:cs typeface="Times New Roman" panose="02020603050405020304" pitchFamily="18" charset="0"/>
              </a:rPr>
              <a:t> </a:t>
            </a:r>
            <a:r>
              <a:rPr lang="en-MY" sz="2400" b="1" i="1" dirty="0" err="1">
                <a:latin typeface="Times New Roman" panose="02020603050405020304" pitchFamily="18" charset="0"/>
                <a:cs typeface="Times New Roman" panose="02020603050405020304" pitchFamily="18" charset="0"/>
              </a:rPr>
              <a:t>định</a:t>
            </a:r>
            <a:r>
              <a:rPr lang="en-MY" sz="2400" b="1" i="1" dirty="0">
                <a:latin typeface="Times New Roman" panose="02020603050405020304" pitchFamily="18" charset="0"/>
                <a:cs typeface="Times New Roman" panose="02020603050405020304" pitchFamily="18" charset="0"/>
              </a:rPr>
              <a:t>: </a:t>
            </a:r>
          </a:p>
          <a:p>
            <a:pPr>
              <a:lnSpc>
                <a:spcPct val="150000"/>
              </a:lnSpc>
              <a:spcBef>
                <a:spcPts val="600"/>
              </a:spcBef>
              <a:buFontTx/>
              <a:buChar char="-"/>
              <a:defRPr/>
            </a:pPr>
            <a:r>
              <a:rPr lang="en-MY" sz="2400" dirty="0" err="1">
                <a:latin typeface="Times New Roman" panose="02020603050405020304" pitchFamily="18" charset="0"/>
                <a:cs typeface="Times New Roman" panose="02020603050405020304" pitchFamily="18" charset="0"/>
              </a:rPr>
              <a:t>Tiêu</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chuẩn</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hóa</a:t>
            </a:r>
            <a:r>
              <a:rPr lang="en-MY" sz="2400" dirty="0">
                <a:latin typeface="Times New Roman" panose="02020603050405020304" pitchFamily="18" charset="0"/>
                <a:cs typeface="Times New Roman" panose="02020603050405020304" pitchFamily="18" charset="0"/>
              </a:rPr>
              <a:t> hay </a:t>
            </a:r>
            <a:r>
              <a:rPr lang="en-MY" sz="2400" dirty="0" err="1">
                <a:latin typeface="Times New Roman" panose="02020603050405020304" pitchFamily="18" charset="0"/>
                <a:cs typeface="Times New Roman" panose="02020603050405020304" pitchFamily="18" charset="0"/>
              </a:rPr>
              <a:t>thích</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nghi</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chương</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trình</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truyền</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thông</a:t>
            </a:r>
            <a:r>
              <a:rPr lang="en-MY" sz="2400" dirty="0">
                <a:latin typeface="Times New Roman" panose="02020603050405020304" pitchFamily="18" charset="0"/>
                <a:cs typeface="Times New Roman" panose="02020603050405020304" pitchFamily="18" charset="0"/>
              </a:rPr>
              <a:t>?</a:t>
            </a:r>
          </a:p>
          <a:p>
            <a:pPr>
              <a:lnSpc>
                <a:spcPct val="150000"/>
              </a:lnSpc>
              <a:spcBef>
                <a:spcPts val="600"/>
              </a:spcBef>
              <a:buFontTx/>
              <a:buChar char="-"/>
              <a:defRPr/>
            </a:pPr>
            <a:r>
              <a:rPr lang="en-MY" sz="2400" dirty="0" err="1">
                <a:latin typeface="Times New Roman" panose="02020603050405020304" pitchFamily="18" charset="0"/>
                <a:cs typeface="Times New Roman" panose="02020603050405020304" pitchFamily="18" charset="0"/>
              </a:rPr>
              <a:t>Sử</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dụng</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đại</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lý</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quảng</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cáo</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toàn</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cầu</a:t>
            </a:r>
            <a:r>
              <a:rPr lang="en-MY" sz="2400" dirty="0">
                <a:latin typeface="Times New Roman" panose="02020603050405020304" pitchFamily="18" charset="0"/>
                <a:cs typeface="Times New Roman" panose="02020603050405020304" pitchFamily="18" charset="0"/>
              </a:rPr>
              <a:t> hay </a:t>
            </a:r>
            <a:r>
              <a:rPr lang="en-MY" sz="2400" dirty="0" err="1">
                <a:latin typeface="Times New Roman" panose="02020603050405020304" pitchFamily="18" charset="0"/>
                <a:cs typeface="Times New Roman" panose="02020603050405020304" pitchFamily="18" charset="0"/>
              </a:rPr>
              <a:t>địa</a:t>
            </a:r>
            <a:r>
              <a:rPr lang="en-MY" sz="2400" dirty="0">
                <a:latin typeface="Times New Roman" panose="02020603050405020304" pitchFamily="18" charset="0"/>
                <a:cs typeface="Times New Roman" panose="02020603050405020304" pitchFamily="18" charset="0"/>
              </a:rPr>
              <a:t> </a:t>
            </a:r>
            <a:r>
              <a:rPr lang="en-MY" sz="2400" dirty="0" err="1">
                <a:latin typeface="Times New Roman" panose="02020603050405020304" pitchFamily="18" charset="0"/>
                <a:cs typeface="Times New Roman" panose="02020603050405020304" pitchFamily="18" charset="0"/>
              </a:rPr>
              <a:t>phương</a:t>
            </a:r>
            <a:r>
              <a:rPr lang="en-MY" sz="2400" dirty="0">
                <a:latin typeface="Times New Roman" panose="02020603050405020304" pitchFamily="18" charset="0"/>
                <a:cs typeface="Times New Roman" panose="02020603050405020304" pitchFamily="18" charset="0"/>
              </a:rPr>
              <a:t>?</a:t>
            </a:r>
          </a:p>
        </p:txBody>
      </p:sp>
      <p:pic>
        <p:nvPicPr>
          <p:cNvPr id="7" name="Picture 4" descr="MCj02371880000[1]">
            <a:extLst>
              <a:ext uri="{FF2B5EF4-FFF2-40B4-BE49-F238E27FC236}">
                <a16:creationId xmlns:a16="http://schemas.microsoft.com/office/drawing/2014/main" id="{6F2A98A4-850F-4204-8D2E-D66336F8F1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152" y="3429000"/>
            <a:ext cx="3670663" cy="327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3">
            <a:extLst>
              <a:ext uri="{FF2B5EF4-FFF2-40B4-BE49-F238E27FC236}">
                <a16:creationId xmlns:a16="http://schemas.microsoft.com/office/drawing/2014/main" id="{472685C8-9391-4DFA-9E16-20304F376A44}"/>
              </a:ext>
            </a:extLst>
          </p:cNvPr>
          <p:cNvSpPr txBox="1">
            <a:spLocks/>
          </p:cNvSpPr>
          <p:nvPr/>
        </p:nvSpPr>
        <p:spPr>
          <a:xfrm>
            <a:off x="8610600" y="6356350"/>
            <a:ext cx="2743200" cy="365125"/>
          </a:xfrm>
          <a:prstGeom prst="rect">
            <a:avLst/>
          </a:prstGeom>
          <a:noFill/>
        </p:spPr>
        <p:txBody>
          <a:bodyPr vert="horz" lIns="91440" tIns="45720" rIns="91440" bIns="45720" rtlCol="0" anchor="ctr"/>
          <a:lstStyle>
            <a:defPPr>
              <a:defRPr lang="vi-VN"/>
            </a:defPPr>
            <a:lvl1pPr marL="0" algn="r" defTabSz="895350" rtl="0" eaLnBrk="1" latinLnBrk="0" hangingPunct="1">
              <a:buSzPct val="120000"/>
              <a:defRPr sz="1600" kern="1200">
                <a:solidFill>
                  <a:schemeClr val="tx1"/>
                </a:solidFill>
                <a:latin typeface="Arial" panose="020B0604020202020204" pitchFamily="34" charset="0"/>
                <a:ea typeface="+mn-ea"/>
                <a:cs typeface="+mn-cs"/>
              </a:defRPr>
            </a:lvl1pPr>
            <a:lvl2pPr marL="742950" indent="-285750" algn="l" defTabSz="895350" rtl="0" eaLnBrk="1" latinLnBrk="0" hangingPunct="1">
              <a:buSzPct val="120000"/>
              <a:buChar char="•"/>
              <a:defRPr sz="1600" kern="1200">
                <a:solidFill>
                  <a:schemeClr val="tx1"/>
                </a:solidFill>
                <a:latin typeface="Arial" panose="020B0604020202020204" pitchFamily="34" charset="0"/>
                <a:ea typeface="+mn-ea"/>
                <a:cs typeface="+mn-cs"/>
              </a:defRPr>
            </a:lvl2pPr>
            <a:lvl3pPr marL="1143000" indent="-228600" algn="l" defTabSz="895350" rtl="0" eaLnBrk="1" latinLnBrk="0" hangingPunct="1">
              <a:buChar char="–"/>
              <a:defRPr sz="1600" kern="1200">
                <a:solidFill>
                  <a:schemeClr val="tx1"/>
                </a:solidFill>
                <a:latin typeface="Arial" panose="020B0604020202020204" pitchFamily="34" charset="0"/>
                <a:ea typeface="+mn-ea"/>
                <a:cs typeface="+mn-cs"/>
              </a:defRPr>
            </a:lvl3pPr>
            <a:lvl4pPr marL="1600200" indent="-228600" algn="l" defTabSz="895350" rtl="0" eaLnBrk="1" latinLnBrk="0" hangingPunct="1">
              <a:buSzPct val="89000"/>
              <a:buChar char="•"/>
              <a:defRPr sz="1600" kern="1200">
                <a:solidFill>
                  <a:schemeClr val="tx1"/>
                </a:solidFill>
                <a:latin typeface="Arial" panose="020B0604020202020204" pitchFamily="34" charset="0"/>
                <a:ea typeface="+mn-ea"/>
                <a:cs typeface="+mn-cs"/>
              </a:defRPr>
            </a:lvl4pPr>
            <a:lvl5pPr marL="2057400" indent="-228600" algn="l" defTabSz="895350" rtl="0" eaLnBrk="1" latinLnBrk="0" hangingPunct="1">
              <a:buSzPct val="75000"/>
              <a:buChar char="–"/>
              <a:defRPr sz="1600" kern="1200">
                <a:solidFill>
                  <a:schemeClr val="tx1"/>
                </a:solidFill>
                <a:latin typeface="Arial" panose="020B0604020202020204" pitchFamily="34" charset="0"/>
                <a:ea typeface="+mn-ea"/>
                <a:cs typeface="+mn-cs"/>
              </a:defRPr>
            </a:lvl5pPr>
            <a:lvl6pPr marL="25146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6pPr>
            <a:lvl7pPr marL="29718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7pPr>
            <a:lvl8pPr marL="34290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8pPr>
            <a:lvl9pPr marL="3886200" indent="-228600" algn="l" defTabSz="895350" rtl="0" eaLnBrk="0" fontAlgn="base" latinLnBrk="0" hangingPunct="0">
              <a:spcBef>
                <a:spcPct val="0"/>
              </a:spcBef>
              <a:spcAft>
                <a:spcPct val="0"/>
              </a:spcAft>
              <a:buSzPct val="75000"/>
              <a:buChar char="–"/>
              <a:defRPr sz="1600" kern="1200">
                <a:solidFill>
                  <a:schemeClr val="tx1"/>
                </a:solidFill>
                <a:latin typeface="Arial" panose="020B0604020202020204" pitchFamily="34" charset="0"/>
                <a:ea typeface="+mn-ea"/>
                <a:cs typeface="+mn-cs"/>
              </a:defRPr>
            </a:lvl9pPr>
          </a:lstStyle>
          <a:p>
            <a:pPr>
              <a:buSzTx/>
            </a:pPr>
            <a:fld id="{BC41B84D-C43E-45ED-8CFC-8BB50CE1F314}" type="slidenum">
              <a:rPr lang="en-US" altLang="en-US" sz="1200" smtClean="0"/>
              <a:pPr>
                <a:buSzTx/>
              </a:pPr>
              <a:t>98</a:t>
            </a:fld>
            <a:endParaRPr lang="en-US" altLang="en-US" sz="1200" dirty="0"/>
          </a:p>
        </p:txBody>
      </p:sp>
    </p:spTree>
    <p:extLst>
      <p:ext uri="{BB962C8B-B14F-4D97-AF65-F5344CB8AC3E}">
        <p14:creationId xmlns:p14="http://schemas.microsoft.com/office/powerpoint/2010/main" val="370434085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A296D6DC-0C94-4DF5-B35D-EC2ED0DCECB7}"/>
              </a:ext>
            </a:extLst>
          </p:cNvPr>
          <p:cNvSpPr>
            <a:spLocks noGrp="1" noChangeArrowheads="1"/>
          </p:cNvSpPr>
          <p:nvPr>
            <p:ph type="title" idx="4294967295"/>
          </p:nvPr>
        </p:nvSpPr>
        <p:spPr>
          <a:xfrm>
            <a:off x="4004955" y="448304"/>
            <a:ext cx="6216195" cy="430212"/>
          </a:xfrm>
        </p:spPr>
        <p:txBody>
          <a:bodyPr>
            <a:normAutofit fontScale="90000"/>
          </a:bodyPr>
          <a:lstStyle/>
          <a:p>
            <a:r>
              <a:rPr lang="en-MY" altLang="en-US" sz="2800" dirty="0">
                <a:latin typeface="Times New Roman" panose="02020603050405020304" pitchFamily="18" charset="0"/>
                <a:cs typeface="Times New Roman" panose="02020603050405020304" pitchFamily="18" charset="0"/>
              </a:rPr>
              <a:t>6.2. </a:t>
            </a:r>
            <a:r>
              <a:rPr lang="en-MY" altLang="en-US" sz="2800" dirty="0" err="1">
                <a:latin typeface="Times New Roman" panose="02020603050405020304" pitchFamily="18" charset="0"/>
                <a:cs typeface="Times New Roman" panose="02020603050405020304" pitchFamily="18" charset="0"/>
              </a:rPr>
              <a:t>Quản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trị</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nhân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sự</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toàn</a:t>
            </a:r>
            <a:r>
              <a:rPr lang="en-MY" altLang="en-US" sz="2800" dirty="0">
                <a:latin typeface="Times New Roman" panose="02020603050405020304" pitchFamily="18" charset="0"/>
                <a:cs typeface="Times New Roman" panose="02020603050405020304" pitchFamily="18" charset="0"/>
              </a:rPr>
              <a:t> </a:t>
            </a:r>
            <a:r>
              <a:rPr lang="en-MY" altLang="en-US" sz="2800" dirty="0" err="1">
                <a:latin typeface="Times New Roman" panose="02020603050405020304" pitchFamily="18" charset="0"/>
                <a:cs typeface="Times New Roman" panose="02020603050405020304" pitchFamily="18" charset="0"/>
              </a:rPr>
              <a:t>cầu</a:t>
            </a:r>
            <a:endParaRPr lang="en-MY" altLang="en-US" sz="28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3B5DECD-2E77-49FA-B3A5-21CAEDCF7F15}"/>
              </a:ext>
            </a:extLst>
          </p:cNvPr>
          <p:cNvSpPr>
            <a:spLocks noGrp="1"/>
          </p:cNvSpPr>
          <p:nvPr>
            <p:ph idx="4294967295"/>
          </p:nvPr>
        </p:nvSpPr>
        <p:spPr>
          <a:xfrm>
            <a:off x="1277938" y="2041786"/>
            <a:ext cx="5454034" cy="2877711"/>
          </a:xfrm>
        </p:spPr>
        <p:txBody>
          <a:bodyPr>
            <a:normAutofit fontScale="92500" lnSpcReduction="10000"/>
          </a:bodyPr>
          <a:lstStyle/>
          <a:p>
            <a:pPr>
              <a:lnSpc>
                <a:spcPct val="150000"/>
              </a:lnSpc>
              <a:buFontTx/>
              <a:buChar char="-"/>
              <a:defRPr/>
            </a:pPr>
            <a:r>
              <a:rPr lang="en-MY" sz="2200" dirty="0" err="1">
                <a:latin typeface="Times New Roman" panose="02020603050405020304" pitchFamily="18" charset="0"/>
                <a:cs typeface="Times New Roman" panose="02020603050405020304" pitchFamily="18" charset="0"/>
              </a:rPr>
              <a:t>Các</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nhóm</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nhân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sự</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tại</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một</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quốc</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gia</a:t>
            </a:r>
            <a:endParaRPr lang="en-MY" sz="2200" dirty="0">
              <a:latin typeface="Times New Roman" panose="02020603050405020304" pitchFamily="18" charset="0"/>
              <a:cs typeface="Times New Roman" panose="02020603050405020304" pitchFamily="18" charset="0"/>
            </a:endParaRPr>
          </a:p>
          <a:p>
            <a:pPr indent="95250">
              <a:lnSpc>
                <a:spcPct val="150000"/>
              </a:lnSpc>
              <a:defRPr/>
            </a:pPr>
            <a:r>
              <a:rPr lang="en-US" sz="2200" i="1" dirty="0" err="1">
                <a:latin typeface="Times New Roman" panose="02020603050405020304" pitchFamily="18" charset="0"/>
                <a:cs typeface="Times New Roman" panose="02020603050405020304" pitchFamily="18" charset="0"/>
              </a:rPr>
              <a:t>Các</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nhà</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quản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trị</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và</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nhân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viên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địa</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phương</a:t>
            </a:r>
            <a:r>
              <a:rPr lang="en-US" sz="2200" i="1" dirty="0">
                <a:latin typeface="Times New Roman" panose="02020603050405020304" pitchFamily="18" charset="0"/>
                <a:cs typeface="Times New Roman" panose="02020603050405020304" pitchFamily="18" charset="0"/>
              </a:rPr>
              <a:t>: </a:t>
            </a:r>
          </a:p>
          <a:p>
            <a:pPr indent="95250">
              <a:lnSpc>
                <a:spcPct val="150000"/>
              </a:lnSpc>
              <a:defRPr/>
            </a:pPr>
            <a:r>
              <a:rPr lang="en-US" sz="2200" i="1" dirty="0" err="1">
                <a:latin typeface="Times New Roman" panose="02020603050405020304" pitchFamily="18" charset="0"/>
                <a:cs typeface="Times New Roman" panose="02020603050405020304" pitchFamily="18" charset="0"/>
              </a:rPr>
              <a:t>Các</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nhà</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quản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trị</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toàn</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cầu</a:t>
            </a:r>
            <a:r>
              <a:rPr lang="en-US" sz="2200" i="1" dirty="0">
                <a:latin typeface="Times New Roman" panose="02020603050405020304" pitchFamily="18" charset="0"/>
                <a:cs typeface="Times New Roman" panose="02020603050405020304" pitchFamily="18" charset="0"/>
              </a:rPr>
              <a:t>: </a:t>
            </a:r>
          </a:p>
          <a:p>
            <a:pPr indent="95250">
              <a:lnSpc>
                <a:spcPct val="150000"/>
              </a:lnSpc>
              <a:defRPr/>
            </a:pPr>
            <a:r>
              <a:rPr lang="en-US" sz="2200" i="1" dirty="0" err="1">
                <a:latin typeface="Times New Roman" panose="02020603050405020304" pitchFamily="18" charset="0"/>
                <a:cs typeface="Times New Roman" panose="02020603050405020304" pitchFamily="18" charset="0"/>
              </a:rPr>
              <a:t>Người</a:t>
            </a:r>
            <a:r>
              <a:rPr lang="en-US" sz="2200" i="1" dirty="0">
                <a:latin typeface="Times New Roman" panose="02020603050405020304" pitchFamily="18" charset="0"/>
                <a:cs typeface="Times New Roman" panose="02020603050405020304" pitchFamily="18" charset="0"/>
              </a:rPr>
              <a:t> lao </a:t>
            </a:r>
            <a:r>
              <a:rPr lang="en-US" sz="2200" i="1" dirty="0" err="1">
                <a:latin typeface="Times New Roman" panose="02020603050405020304" pitchFamily="18" charset="0"/>
                <a:cs typeface="Times New Roman" panose="02020603050405020304" pitchFamily="18" charset="0"/>
              </a:rPr>
              <a:t>động</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tạm</a:t>
            </a:r>
            <a:r>
              <a:rPr lang="en-US" sz="2200" i="1" dirty="0">
                <a:latin typeface="Times New Roman" panose="02020603050405020304" pitchFamily="18" charset="0"/>
                <a:cs typeface="Times New Roman" panose="02020603050405020304" pitchFamily="18" charset="0"/>
              </a:rPr>
              <a:t> </a:t>
            </a:r>
            <a:r>
              <a:rPr lang="en-US" sz="2200" i="1" dirty="0" err="1">
                <a:latin typeface="Times New Roman" panose="02020603050405020304" pitchFamily="18" charset="0"/>
                <a:cs typeface="Times New Roman" panose="02020603050405020304" pitchFamily="18" charset="0"/>
              </a:rPr>
              <a:t>thời</a:t>
            </a:r>
            <a:endParaRPr lang="en-MY" sz="2200" dirty="0">
              <a:latin typeface="Times New Roman" panose="02020603050405020304" pitchFamily="18" charset="0"/>
              <a:cs typeface="Times New Roman" panose="02020603050405020304" pitchFamily="18" charset="0"/>
            </a:endParaRPr>
          </a:p>
          <a:p>
            <a:pPr>
              <a:lnSpc>
                <a:spcPct val="150000"/>
              </a:lnSpc>
              <a:buFontTx/>
              <a:buChar char="-"/>
              <a:defRPr/>
            </a:pPr>
            <a:r>
              <a:rPr lang="en-MY" sz="2200" dirty="0" err="1">
                <a:latin typeface="Times New Roman" panose="02020603050405020304" pitchFamily="18" charset="0"/>
                <a:cs typeface="Times New Roman" panose="02020603050405020304" pitchFamily="18" charset="0"/>
              </a:rPr>
              <a:t>Nguyên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lý</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bánh</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xe</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phân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bổ</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nhân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sự</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toàn</a:t>
            </a:r>
            <a:r>
              <a:rPr lang="en-MY" sz="2200" dirty="0">
                <a:latin typeface="Times New Roman" panose="02020603050405020304" pitchFamily="18" charset="0"/>
                <a:cs typeface="Times New Roman" panose="02020603050405020304" pitchFamily="18" charset="0"/>
              </a:rPr>
              <a:t> </a:t>
            </a:r>
            <a:r>
              <a:rPr lang="en-MY" sz="2200" dirty="0" err="1">
                <a:latin typeface="Times New Roman" panose="02020603050405020304" pitchFamily="18" charset="0"/>
                <a:cs typeface="Times New Roman" panose="02020603050405020304" pitchFamily="18" charset="0"/>
              </a:rPr>
              <a:t>cầu</a:t>
            </a:r>
            <a:endParaRPr lang="en-MY" sz="2200" dirty="0">
              <a:latin typeface="Times New Roman" panose="02020603050405020304" pitchFamily="18" charset="0"/>
              <a:cs typeface="Times New Roman" panose="02020603050405020304" pitchFamily="18" charset="0"/>
            </a:endParaRPr>
          </a:p>
          <a:p>
            <a:pPr>
              <a:buFontTx/>
              <a:buChar char="-"/>
              <a:defRPr/>
            </a:pPr>
            <a:endParaRPr lang="en-MY" sz="2200" dirty="0">
              <a:latin typeface="Times New Roman" panose="02020603050405020304" pitchFamily="18" charset="0"/>
              <a:cs typeface="Times New Roman" panose="02020603050405020304" pitchFamily="18" charset="0"/>
            </a:endParaRPr>
          </a:p>
        </p:txBody>
      </p:sp>
      <p:sp>
        <p:nvSpPr>
          <p:cNvPr id="38916" name="Slide Number Placeholder 3">
            <a:extLst>
              <a:ext uri="{FF2B5EF4-FFF2-40B4-BE49-F238E27FC236}">
                <a16:creationId xmlns:a16="http://schemas.microsoft.com/office/drawing/2014/main" id="{9E3B0A37-EBD8-40D0-B05A-FFE2FD0DC726}"/>
              </a:ext>
            </a:extLst>
          </p:cNvPr>
          <p:cNvSpPr>
            <a:spLocks noGrp="1"/>
          </p:cNvSpPr>
          <p:nvPr>
            <p:ph type="sldNum" sz="quarter" idx="4294967295"/>
          </p:nvPr>
        </p:nvSpPr>
        <p:spPr>
          <a:noFill/>
        </p:spPr>
        <p:txBody>
          <a:bodyPr/>
          <a:lstStyle>
            <a:lvl1pPr defTabSz="895350">
              <a:buSzPct val="120000"/>
              <a:defRPr sz="1600">
                <a:solidFill>
                  <a:schemeClr val="tx1"/>
                </a:solidFill>
                <a:latin typeface="Arial" panose="020B0604020202020204" pitchFamily="34" charset="0"/>
              </a:defRPr>
            </a:lvl1pPr>
            <a:lvl2pPr marL="742950" indent="-285750" defTabSz="895350">
              <a:buSzPct val="120000"/>
              <a:buChar char="•"/>
              <a:defRPr sz="1600">
                <a:solidFill>
                  <a:schemeClr val="tx1"/>
                </a:solidFill>
                <a:latin typeface="Arial" panose="020B0604020202020204" pitchFamily="34" charset="0"/>
              </a:defRPr>
            </a:lvl2pPr>
            <a:lvl3pPr marL="1143000" indent="-228600" defTabSz="895350">
              <a:buChar char="–"/>
              <a:defRPr sz="1600">
                <a:solidFill>
                  <a:schemeClr val="tx1"/>
                </a:solidFill>
                <a:latin typeface="Arial" panose="020B0604020202020204" pitchFamily="34" charset="0"/>
              </a:defRPr>
            </a:lvl3pPr>
            <a:lvl4pPr marL="1600200" indent="-228600" defTabSz="895350">
              <a:buSzPct val="89000"/>
              <a:buChar char="•"/>
              <a:defRPr sz="1600">
                <a:solidFill>
                  <a:schemeClr val="tx1"/>
                </a:solidFill>
                <a:latin typeface="Arial" panose="020B0604020202020204" pitchFamily="34" charset="0"/>
              </a:defRPr>
            </a:lvl4pPr>
            <a:lvl5pPr marL="2057400" indent="-228600" defTabSz="895350">
              <a:buSzPct val="75000"/>
              <a:buChar char="–"/>
              <a:defRPr sz="1600">
                <a:solidFill>
                  <a:schemeClr val="tx1"/>
                </a:solidFill>
                <a:latin typeface="Arial" panose="020B0604020202020204" pitchFamily="34" charset="0"/>
              </a:defRPr>
            </a:lvl5pPr>
            <a:lvl6pPr marL="25146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6pPr>
            <a:lvl7pPr marL="29718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7pPr>
            <a:lvl8pPr marL="34290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8pPr>
            <a:lvl9pPr marL="3886200" indent="-228600" defTabSz="895350" eaLnBrk="0" fontAlgn="base" hangingPunct="0">
              <a:spcBef>
                <a:spcPct val="0"/>
              </a:spcBef>
              <a:spcAft>
                <a:spcPct val="0"/>
              </a:spcAft>
              <a:buSzPct val="75000"/>
              <a:buChar char="–"/>
              <a:defRPr sz="1600">
                <a:solidFill>
                  <a:schemeClr val="tx1"/>
                </a:solidFill>
                <a:latin typeface="Arial" panose="020B0604020202020204" pitchFamily="34" charset="0"/>
              </a:defRPr>
            </a:lvl9pPr>
          </a:lstStyle>
          <a:p>
            <a:pPr>
              <a:buSzTx/>
            </a:pPr>
            <a:fld id="{ACA479A9-BD4C-465B-A169-961F68C101CD}" type="slidenum">
              <a:rPr lang="en-US" altLang="en-US" sz="1200" smtClean="0"/>
              <a:t>99</a:t>
            </a:fld>
            <a:endParaRPr lang="en-US" altLang="en-US" sz="1200" dirty="0"/>
          </a:p>
        </p:txBody>
      </p:sp>
      <p:pic>
        <p:nvPicPr>
          <p:cNvPr id="38917" name="Picture 4">
            <a:extLst>
              <a:ext uri="{FF2B5EF4-FFF2-40B4-BE49-F238E27FC236}">
                <a16:creationId xmlns:a16="http://schemas.microsoft.com/office/drawing/2014/main" id="{7967940F-0F14-44BF-BE82-549FCC1A0C8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31972" y="2783148"/>
            <a:ext cx="4069378" cy="351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a:extLst>
              <a:ext uri="{FF2B5EF4-FFF2-40B4-BE49-F238E27FC236}">
                <a16:creationId xmlns:a16="http://schemas.microsoft.com/office/drawing/2014/main" id="{A296D6DC-0C94-4DF5-B35D-EC2ED0DCECB7}"/>
              </a:ext>
            </a:extLst>
          </p:cNvPr>
          <p:cNvSpPr txBox="1">
            <a:spLocks noChangeArrowheads="1"/>
          </p:cNvSpPr>
          <p:nvPr/>
        </p:nvSpPr>
        <p:spPr bwMode="auto">
          <a:xfrm>
            <a:off x="1151710" y="1451084"/>
            <a:ext cx="95281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spAutoFit/>
          </a:bodyPr>
          <a:lstStyle>
            <a:lvl1pPr algn="l" defTabSz="895350" rtl="0" eaLnBrk="0" fontAlgn="base" hangingPunct="0">
              <a:spcBef>
                <a:spcPct val="0"/>
              </a:spcBef>
              <a:spcAft>
                <a:spcPct val="0"/>
              </a:spcAft>
              <a:defRPr sz="1900" b="1">
                <a:solidFill>
                  <a:schemeClr val="bg1"/>
                </a:solidFill>
                <a:latin typeface="+mj-lt"/>
                <a:ea typeface="+mj-ea"/>
                <a:cs typeface="+mj-cs"/>
              </a:defRPr>
            </a:lvl1pPr>
            <a:lvl2pPr algn="l" defTabSz="895350" rtl="0" eaLnBrk="0" fontAlgn="base" hangingPunct="0">
              <a:spcBef>
                <a:spcPct val="0"/>
              </a:spcBef>
              <a:spcAft>
                <a:spcPct val="0"/>
              </a:spcAft>
              <a:defRPr sz="1900" b="1">
                <a:solidFill>
                  <a:schemeClr val="bg1"/>
                </a:solidFill>
                <a:latin typeface="Arial" charset="0"/>
              </a:defRPr>
            </a:lvl2pPr>
            <a:lvl3pPr algn="l" defTabSz="895350" rtl="0" eaLnBrk="0" fontAlgn="base" hangingPunct="0">
              <a:spcBef>
                <a:spcPct val="0"/>
              </a:spcBef>
              <a:spcAft>
                <a:spcPct val="0"/>
              </a:spcAft>
              <a:defRPr sz="1900" b="1">
                <a:solidFill>
                  <a:schemeClr val="bg1"/>
                </a:solidFill>
                <a:latin typeface="Arial" charset="0"/>
              </a:defRPr>
            </a:lvl3pPr>
            <a:lvl4pPr algn="l" defTabSz="895350" rtl="0" eaLnBrk="0" fontAlgn="base" hangingPunct="0">
              <a:spcBef>
                <a:spcPct val="0"/>
              </a:spcBef>
              <a:spcAft>
                <a:spcPct val="0"/>
              </a:spcAft>
              <a:defRPr sz="1900" b="1">
                <a:solidFill>
                  <a:schemeClr val="bg1"/>
                </a:solidFill>
                <a:latin typeface="Arial" charset="0"/>
              </a:defRPr>
            </a:lvl4pPr>
            <a:lvl5pPr algn="l" defTabSz="895350" rtl="0" eaLnBrk="0" fontAlgn="base" hangingPunct="0">
              <a:spcBef>
                <a:spcPct val="0"/>
              </a:spcBef>
              <a:spcAft>
                <a:spcPct val="0"/>
              </a:spcAft>
              <a:defRPr sz="1900" b="1">
                <a:solidFill>
                  <a:schemeClr val="bg1"/>
                </a:solidFill>
                <a:latin typeface="Arial" charset="0"/>
              </a:defRPr>
            </a:lvl5pPr>
            <a:lvl6pPr marL="457200" algn="l" defTabSz="895350" rtl="0" fontAlgn="base">
              <a:spcBef>
                <a:spcPct val="0"/>
              </a:spcBef>
              <a:spcAft>
                <a:spcPct val="0"/>
              </a:spcAft>
              <a:defRPr sz="1900" b="1">
                <a:solidFill>
                  <a:schemeClr val="bg1"/>
                </a:solidFill>
                <a:latin typeface="Arial" charset="0"/>
              </a:defRPr>
            </a:lvl6pPr>
            <a:lvl7pPr marL="914400" algn="l" defTabSz="895350" rtl="0" fontAlgn="base">
              <a:spcBef>
                <a:spcPct val="0"/>
              </a:spcBef>
              <a:spcAft>
                <a:spcPct val="0"/>
              </a:spcAft>
              <a:defRPr sz="1900" b="1">
                <a:solidFill>
                  <a:schemeClr val="bg1"/>
                </a:solidFill>
                <a:latin typeface="Arial" charset="0"/>
              </a:defRPr>
            </a:lvl7pPr>
            <a:lvl8pPr marL="1371600" algn="l" defTabSz="895350" rtl="0" fontAlgn="base">
              <a:spcBef>
                <a:spcPct val="0"/>
              </a:spcBef>
              <a:spcAft>
                <a:spcPct val="0"/>
              </a:spcAft>
              <a:defRPr sz="1900" b="1">
                <a:solidFill>
                  <a:schemeClr val="bg1"/>
                </a:solidFill>
                <a:latin typeface="Arial" charset="0"/>
              </a:defRPr>
            </a:lvl8pPr>
            <a:lvl9pPr marL="1828800" algn="l" defTabSz="895350" rtl="0" fontAlgn="base">
              <a:spcBef>
                <a:spcPct val="0"/>
              </a:spcBef>
              <a:spcAft>
                <a:spcPct val="0"/>
              </a:spcAft>
              <a:defRPr sz="1900" b="1">
                <a:solidFill>
                  <a:schemeClr val="bg1"/>
                </a:solidFill>
                <a:latin typeface="Arial" charset="0"/>
              </a:defRPr>
            </a:lvl9pPr>
          </a:lstStyle>
          <a:p>
            <a:r>
              <a:rPr lang="en-MY" altLang="en-US" sz="2800" kern="0" dirty="0">
                <a:solidFill>
                  <a:srgbClr val="000000"/>
                </a:solidFill>
                <a:latin typeface="Times New Roman" panose="02020603050405020304" pitchFamily="18" charset="0"/>
                <a:cs typeface="Times New Roman" panose="02020603050405020304" pitchFamily="18" charset="0"/>
              </a:rPr>
              <a:t>6.2.1 </a:t>
            </a:r>
            <a:r>
              <a:rPr lang="en-MY" altLang="en-US" sz="2800" kern="0" dirty="0" err="1">
                <a:solidFill>
                  <a:srgbClr val="000000"/>
                </a:solidFill>
                <a:latin typeface="Times New Roman" panose="02020603050405020304" pitchFamily="18" charset="0"/>
                <a:cs typeface="Times New Roman" panose="02020603050405020304" pitchFamily="18" charset="0"/>
              </a:rPr>
              <a:t>Phân</a:t>
            </a:r>
            <a:r>
              <a:rPr lang="en-MY" altLang="en-US" sz="2800" kern="0" dirty="0">
                <a:solidFill>
                  <a:srgbClr val="000000"/>
                </a:solidFill>
                <a:latin typeface="Times New Roman" panose="02020603050405020304" pitchFamily="18" charset="0"/>
                <a:cs typeface="Times New Roman" panose="02020603050405020304" pitchFamily="18" charset="0"/>
              </a:rPr>
              <a:t> </a:t>
            </a:r>
            <a:r>
              <a:rPr lang="en-MY" altLang="en-US" sz="2800" kern="0" dirty="0" err="1">
                <a:solidFill>
                  <a:srgbClr val="000000"/>
                </a:solidFill>
                <a:latin typeface="Times New Roman" panose="02020603050405020304" pitchFamily="18" charset="0"/>
                <a:cs typeface="Times New Roman" panose="02020603050405020304" pitchFamily="18" charset="0"/>
              </a:rPr>
              <a:t>bổ</a:t>
            </a:r>
            <a:r>
              <a:rPr lang="en-MY" altLang="en-US" sz="2800" kern="0" dirty="0">
                <a:solidFill>
                  <a:srgbClr val="000000"/>
                </a:solidFill>
                <a:latin typeface="Times New Roman" panose="02020603050405020304" pitchFamily="18" charset="0"/>
                <a:cs typeface="Times New Roman" panose="02020603050405020304" pitchFamily="18" charset="0"/>
              </a:rPr>
              <a:t> </a:t>
            </a:r>
            <a:r>
              <a:rPr lang="en-MY" altLang="en-US" sz="2800" kern="0" dirty="0" err="1">
                <a:solidFill>
                  <a:srgbClr val="000000"/>
                </a:solidFill>
                <a:latin typeface="Times New Roman" panose="02020603050405020304" pitchFamily="18" charset="0"/>
                <a:cs typeface="Times New Roman" panose="02020603050405020304" pitchFamily="18" charset="0"/>
              </a:rPr>
              <a:t>nhân</a:t>
            </a:r>
            <a:r>
              <a:rPr lang="en-MY" altLang="en-US" sz="2800" kern="0" dirty="0">
                <a:solidFill>
                  <a:srgbClr val="000000"/>
                </a:solidFill>
                <a:latin typeface="Times New Roman" panose="02020603050405020304" pitchFamily="18" charset="0"/>
                <a:cs typeface="Times New Roman" panose="02020603050405020304" pitchFamily="18" charset="0"/>
              </a:rPr>
              <a:t> </a:t>
            </a:r>
            <a:r>
              <a:rPr lang="en-MY" altLang="en-US" sz="2800" kern="0" dirty="0" err="1">
                <a:solidFill>
                  <a:srgbClr val="000000"/>
                </a:solidFill>
                <a:latin typeface="Times New Roman" panose="02020603050405020304" pitchFamily="18" charset="0"/>
                <a:cs typeface="Times New Roman" panose="02020603050405020304" pitchFamily="18" charset="0"/>
              </a:rPr>
              <a:t>sự</a:t>
            </a:r>
            <a:r>
              <a:rPr lang="en-MY" altLang="en-US" sz="2800" kern="0" dirty="0">
                <a:solidFill>
                  <a:srgbClr val="000000"/>
                </a:solidFill>
                <a:latin typeface="Times New Roman" panose="02020603050405020304" pitchFamily="18" charset="0"/>
                <a:cs typeface="Times New Roman" panose="02020603050405020304" pitchFamily="18" charset="0"/>
              </a:rPr>
              <a:t> </a:t>
            </a:r>
            <a:r>
              <a:rPr lang="en-MY" altLang="en-US" sz="2800" kern="0" dirty="0" err="1">
                <a:solidFill>
                  <a:srgbClr val="000000"/>
                </a:solidFill>
                <a:latin typeface="Times New Roman" panose="02020603050405020304" pitchFamily="18" charset="0"/>
                <a:cs typeface="Times New Roman" panose="02020603050405020304" pitchFamily="18" charset="0"/>
              </a:rPr>
              <a:t>toàn</a:t>
            </a:r>
            <a:r>
              <a:rPr lang="en-MY" altLang="en-US" sz="2800" kern="0" dirty="0">
                <a:solidFill>
                  <a:srgbClr val="000000"/>
                </a:solidFill>
                <a:latin typeface="Times New Roman" panose="02020603050405020304" pitchFamily="18" charset="0"/>
                <a:cs typeface="Times New Roman" panose="02020603050405020304" pitchFamily="18" charset="0"/>
              </a:rPr>
              <a:t> </a:t>
            </a:r>
            <a:r>
              <a:rPr lang="en-MY" altLang="en-US" sz="2800" kern="0" dirty="0" err="1">
                <a:solidFill>
                  <a:srgbClr val="000000"/>
                </a:solidFill>
                <a:latin typeface="Times New Roman" panose="02020603050405020304" pitchFamily="18" charset="0"/>
                <a:cs typeface="Times New Roman" panose="02020603050405020304" pitchFamily="18" charset="0"/>
              </a:rPr>
              <a:t>cầu</a:t>
            </a:r>
            <a:endParaRPr lang="en-MY" altLang="en-US" sz="2800" kern="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i52W3kQkYkyS2K9gGZ9XT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RXF9RzmltUm7V_1nYrGFZ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NqVdT9NUu0m856y7iDPmv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NqVdT9NUu0m856y7iDPmv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NqVdT9NUu0m856y7iDPmv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7739</Words>
  <Application>Microsoft Office PowerPoint</Application>
  <PresentationFormat>Widescreen</PresentationFormat>
  <Paragraphs>1015</Paragraphs>
  <Slides>105</Slides>
  <Notes>105</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105</vt:i4>
      </vt:variant>
    </vt:vector>
  </HeadingPairs>
  <TitlesOfParts>
    <vt:vector size="118" baseType="lpstr">
      <vt:lpstr>.VnTime</vt:lpstr>
      <vt:lpstr>Arial</vt:lpstr>
      <vt:lpstr>Calibri</vt:lpstr>
      <vt:lpstr>Calibri Light</vt:lpstr>
      <vt:lpstr>Franklin Gothic Book</vt:lpstr>
      <vt:lpstr>Perpetua</vt:lpstr>
      <vt:lpstr>Rockwell</vt:lpstr>
      <vt:lpstr>Symbol</vt:lpstr>
      <vt:lpstr>Tahoma</vt:lpstr>
      <vt:lpstr>Times New Roman</vt:lpstr>
      <vt:lpstr>Wingdings</vt:lpstr>
      <vt:lpstr>Office Theme</vt:lpstr>
      <vt:lpstr>Image</vt:lpstr>
      <vt:lpstr>PowerPoint Presentation</vt:lpstr>
      <vt:lpstr>PowerPoint Presentation</vt:lpstr>
      <vt:lpstr>Nội dung</vt:lpstr>
      <vt:lpstr>1.1. Toàn cầu hóa và những tác động đến DN Việt Nam </vt:lpstr>
      <vt:lpstr>1.1. Toàn cầu hóa và những tác động đến DN Việt Nam </vt:lpstr>
      <vt:lpstr>TOÀN CẦU HÓA VÀ ĐỊA PHƯƠNG HÓA</vt:lpstr>
      <vt:lpstr>Những tác động của toàn cầu hóa đến DN Việt Nam </vt:lpstr>
      <vt:lpstr>Lợi thế cạnh tranh toàn cầu</vt:lpstr>
      <vt:lpstr>1.2. Chiến lược toàn cầu</vt:lpstr>
      <vt:lpstr>1.3. Quản trị chiến lược toàn cầu</vt:lpstr>
      <vt:lpstr>PowerPoint Presentation</vt:lpstr>
      <vt:lpstr>PHÂN TÍCH MÔI TRƯỜNG KINH DOANH TOÀN CẦU</vt:lpstr>
      <vt:lpstr>2.1. Tổng quan về môi trường kinh doanh toàn cầu </vt:lpstr>
      <vt:lpstr>PowerPoint Presentation</vt:lpstr>
      <vt:lpstr>PowerPoint Presentation</vt:lpstr>
      <vt:lpstr>2.4. Đánh giá tính hấp dẫn của thị trường một quốc gia </vt:lpstr>
      <vt:lpstr>PowerPoint Presentation</vt:lpstr>
      <vt:lpstr>PowerPoint Presentation</vt:lpstr>
      <vt:lpstr>PowerPoint Presentation</vt:lpstr>
      <vt:lpstr>Nội dung của CL toàn cầu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 Mô hình khung hội nhập toàn cầu  - thích ứng địa phương (IR)</vt:lpstr>
      <vt:lpstr>Hình 4.1. Khung hội nhập toàn cầu – thích ứng địa phương (IR)</vt:lpstr>
      <vt:lpstr>   Hình 4.2. Các chiến lược kinh doanh toàn cầu từ khung IR</vt:lpstr>
      <vt:lpstr>2. Chiến lược quốc tế (xuất khẩu)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4.2.1 Chiến lược khác biệt hóa</vt:lpstr>
      <vt:lpstr>4.2.1 Chiến lược khác biệt hóa</vt:lpstr>
      <vt:lpstr>4.2.2 Chiến lược chi phí thấp</vt:lpstr>
      <vt:lpstr>4.2.2 Chiến lược chi phí thấp</vt:lpstr>
      <vt:lpstr>4.2.3 Chiến lược đại dương xanh</vt:lpstr>
      <vt:lpstr>4.2.3 Chiến lược đại dương xanh</vt:lpstr>
      <vt:lpstr>4.2.3 Chiến lược đại dương xanh</vt:lpstr>
      <vt:lpstr>4.2.3 Chiến lược đại dương xanh</vt:lpstr>
      <vt:lpstr>4.2.3 Chiến lược đại dương xanh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6.1. Quản trị marketing toàn cầu </vt:lpstr>
      <vt:lpstr>6.1.2. Định vị sản phẩm và thương hiệu toàn cầu </vt:lpstr>
      <vt:lpstr>Hình 6.1 Định vị thương hiệu toàn cầu</vt:lpstr>
      <vt:lpstr>6.1.3. Định giá toàn cầu</vt:lpstr>
      <vt:lpstr>PowerPoint Presentation</vt:lpstr>
      <vt:lpstr>Lựa chọn kênh phân phối</vt:lpstr>
      <vt:lpstr>6.1.5. Truyền thông toàn cầu</vt:lpstr>
      <vt:lpstr>PowerPoint Presentation</vt:lpstr>
      <vt:lpstr>6.2. Quản trị nhân sự toàn cầu</vt:lpstr>
      <vt:lpstr>6.2.2. Quản trị chuyên gia nước ngoài</vt:lpstr>
      <vt:lpstr>6.2.2. Quản trị chuyên gia nước ngoài (Tiếp)</vt:lpstr>
      <vt:lpstr>6.2.2. Quản trị chuyên gia nước ngoài (Tiếp)</vt:lpstr>
      <vt:lpstr>6.2.3. Phát triển nhân sự địa phương (Tiếp)</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Ms Van Anh</dc:creator>
  <cp:lastModifiedBy>Ms Van Anh</cp:lastModifiedBy>
  <cp:revision>8</cp:revision>
  <dcterms:created xsi:type="dcterms:W3CDTF">2022-12-08T08:03:50Z</dcterms:created>
  <dcterms:modified xsi:type="dcterms:W3CDTF">2022-12-08T08:24:58Z</dcterms:modified>
</cp:coreProperties>
</file>